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0"/>
  </p:notesMasterIdLst>
  <p:handoutMasterIdLst>
    <p:handoutMasterId r:id="rId41"/>
  </p:handoutMasterIdLst>
  <p:sldIdLst>
    <p:sldId id="298" r:id="rId5"/>
    <p:sldId id="280" r:id="rId6"/>
    <p:sldId id="281" r:id="rId7"/>
    <p:sldId id="282" r:id="rId8"/>
    <p:sldId id="283" r:id="rId9"/>
    <p:sldId id="284" r:id="rId10"/>
    <p:sldId id="285" r:id="rId11"/>
    <p:sldId id="292" r:id="rId12"/>
    <p:sldId id="286" r:id="rId13"/>
    <p:sldId id="304" r:id="rId14"/>
    <p:sldId id="313" r:id="rId15"/>
    <p:sldId id="288" r:id="rId16"/>
    <p:sldId id="309" r:id="rId17"/>
    <p:sldId id="317" r:id="rId18"/>
    <p:sldId id="290" r:id="rId19"/>
    <p:sldId id="291" r:id="rId20"/>
    <p:sldId id="299" r:id="rId21"/>
    <p:sldId id="300" r:id="rId22"/>
    <p:sldId id="301" r:id="rId23"/>
    <p:sldId id="324" r:id="rId24"/>
    <p:sldId id="303" r:id="rId25"/>
    <p:sldId id="314" r:id="rId26"/>
    <p:sldId id="316" r:id="rId27"/>
    <p:sldId id="302" r:id="rId28"/>
    <p:sldId id="320" r:id="rId29"/>
    <p:sldId id="310" r:id="rId30"/>
    <p:sldId id="322" r:id="rId31"/>
    <p:sldId id="321" r:id="rId32"/>
    <p:sldId id="295" r:id="rId33"/>
    <p:sldId id="319" r:id="rId34"/>
    <p:sldId id="294" r:id="rId35"/>
    <p:sldId id="306" r:id="rId36"/>
    <p:sldId id="311" r:id="rId37"/>
    <p:sldId id="318" r:id="rId38"/>
    <p:sldId id="323" r:id="rId39"/>
  </p:sldIdLst>
  <p:sldSz cx="12188825"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C48C"/>
    <a:srgbClr val="9BAAB7"/>
    <a:srgbClr val="FF914D"/>
    <a:srgbClr val="FDC7A5"/>
    <a:srgbClr val="FB9758"/>
    <a:srgbClr val="FF8E46"/>
    <a:srgbClr val="F58C6B"/>
    <a:srgbClr val="F26336"/>
    <a:srgbClr val="000000"/>
    <a:srgbClr val="7D90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B170E-410F-2931-EC4D-53457E31F424}" v="376" dt="2025-12-10T11:18:08.635"/>
    <p1510:client id="{2A2BED43-09F6-948A-2207-A82BB648D2CC}" v="9" dt="2025-12-09T23:49:26.202"/>
    <p1510:client id="{45EEFEB6-13CC-AC95-DF44-C762F855D319}" v="729" dt="2025-12-09T00:09:12.358"/>
    <p1510:client id="{D8DBE8C1-BE3F-54C4-AEEC-9163860E9D70}" v="4" dt="2025-12-10T12:21:07.165"/>
    <p1510:client id="{E69F50B9-BA3D-D6DC-FD46-14E4AE11E2DA}" v="2" dt="2025-12-08T22:21:00.220"/>
    <p1510:client id="{EB8440A4-41E0-2D9A-B9C0-43022AA8F422}" v="75" dt="2025-12-09T23:34:39.91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8" autoAdjust="0"/>
    <p:restoredTop sz="94660"/>
  </p:normalViewPr>
  <p:slideViewPr>
    <p:cSldViewPr snapToGrid="0">
      <p:cViewPr>
        <p:scale>
          <a:sx n="66" d="100"/>
          <a:sy n="66" d="100"/>
        </p:scale>
        <p:origin x="48" y="66"/>
      </p:cViewPr>
      <p:guideLst>
        <p:guide orient="horz" pos="2160"/>
        <p:guide pos="3839"/>
        <p:guide pos="100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GUIMARÃES DOS SANTOS" userId="S::lucas.santos2771@etec.sp.gov.br::ea549319-51e4-40dd-9162-bacd5773b262" providerId="AD" clId="Web-{000B170E-410F-2931-EC4D-53457E31F424}"/>
    <pc:docChg chg="addSld delSld modSld">
      <pc:chgData name="LUCAS GUIMARÃES DOS SANTOS" userId="S::lucas.santos2771@etec.sp.gov.br::ea549319-51e4-40dd-9162-bacd5773b262" providerId="AD" clId="Web-{000B170E-410F-2931-EC4D-53457E31F424}" dt="2025-12-10T11:18:08.635" v="359"/>
      <pc:docMkLst>
        <pc:docMk/>
      </pc:docMkLst>
      <pc:sldChg chg="addSp delSp modSp">
        <pc:chgData name="LUCAS GUIMARÃES DOS SANTOS" userId="S::lucas.santos2771@etec.sp.gov.br::ea549319-51e4-40dd-9162-bacd5773b262" providerId="AD" clId="Web-{000B170E-410F-2931-EC4D-53457E31F424}" dt="2025-12-10T11:10:40.963" v="336" actId="20577"/>
        <pc:sldMkLst>
          <pc:docMk/>
          <pc:sldMk cId="3277728687" sldId="291"/>
        </pc:sldMkLst>
        <pc:spChg chg="del mod">
          <ac:chgData name="LUCAS GUIMARÃES DOS SANTOS" userId="S::lucas.santos2771@etec.sp.gov.br::ea549319-51e4-40dd-9162-bacd5773b262" providerId="AD" clId="Web-{000B170E-410F-2931-EC4D-53457E31F424}" dt="2025-12-10T11:00:40.347" v="254"/>
          <ac:spMkLst>
            <pc:docMk/>
            <pc:sldMk cId="3277728687" sldId="291"/>
            <ac:spMk id="2" creationId="{F1730C95-C9C0-6FD7-EEAC-48915BAD12E2}"/>
          </ac:spMkLst>
        </pc:spChg>
        <pc:spChg chg="mod">
          <ac:chgData name="LUCAS GUIMARÃES DOS SANTOS" userId="S::lucas.santos2771@etec.sp.gov.br::ea549319-51e4-40dd-9162-bacd5773b262" providerId="AD" clId="Web-{000B170E-410F-2931-EC4D-53457E31F424}" dt="2025-12-10T11:01:02.426" v="257" actId="1076"/>
          <ac:spMkLst>
            <pc:docMk/>
            <pc:sldMk cId="3277728687" sldId="291"/>
            <ac:spMk id="5" creationId="{00D5599C-F27A-985B-0D0A-BFDAB1066500}"/>
          </ac:spMkLst>
        </pc:spChg>
        <pc:spChg chg="add del mod">
          <ac:chgData name="LUCAS GUIMARÃES DOS SANTOS" userId="S::lucas.santos2771@etec.sp.gov.br::ea549319-51e4-40dd-9162-bacd5773b262" providerId="AD" clId="Web-{000B170E-410F-2931-EC4D-53457E31F424}" dt="2025-12-10T11:10:40.963" v="336" actId="20577"/>
          <ac:spMkLst>
            <pc:docMk/>
            <pc:sldMk cId="3277728687" sldId="291"/>
            <ac:spMk id="6" creationId="{0A96ED2F-64C8-3980-94BC-F6854D73C9F2}"/>
          </ac:spMkLst>
        </pc:spChg>
        <pc:spChg chg="add del mod">
          <ac:chgData name="LUCAS GUIMARÃES DOS SANTOS" userId="S::lucas.santos2771@etec.sp.gov.br::ea549319-51e4-40dd-9162-bacd5773b262" providerId="AD" clId="Web-{000B170E-410F-2931-EC4D-53457E31F424}" dt="2025-12-10T11:01:07.364" v="259"/>
          <ac:spMkLst>
            <pc:docMk/>
            <pc:sldMk cId="3277728687" sldId="291"/>
            <ac:spMk id="9" creationId="{1BE378C0-34E1-3890-A915-61C50839DF80}"/>
          </ac:spMkLst>
        </pc:spChg>
        <pc:graphicFrameChg chg="del">
          <ac:chgData name="LUCAS GUIMARÃES DOS SANTOS" userId="S::lucas.santos2771@etec.sp.gov.br::ea549319-51e4-40dd-9162-bacd5773b262" providerId="AD" clId="Web-{000B170E-410F-2931-EC4D-53457E31F424}" dt="2025-12-10T10:53:43.443" v="187"/>
          <ac:graphicFrameMkLst>
            <pc:docMk/>
            <pc:sldMk cId="3277728687" sldId="291"/>
            <ac:graphicFrameMk id="22" creationId="{F7B95F84-F61F-54BF-5B4E-0744DD544B44}"/>
          </ac:graphicFrameMkLst>
        </pc:graphicFrameChg>
      </pc:sldChg>
      <pc:sldChg chg="del">
        <pc:chgData name="LUCAS GUIMARÃES DOS SANTOS" userId="S::lucas.santos2771@etec.sp.gov.br::ea549319-51e4-40dd-9162-bacd5773b262" providerId="AD" clId="Web-{000B170E-410F-2931-EC4D-53457E31F424}" dt="2025-12-10T10:20:32.106" v="61"/>
        <pc:sldMkLst>
          <pc:docMk/>
          <pc:sldMk cId="747848426" sldId="293"/>
        </pc:sldMkLst>
      </pc:sldChg>
      <pc:sldChg chg="addSp delSp modSp add del">
        <pc:chgData name="LUCAS GUIMARÃES DOS SANTOS" userId="S::lucas.santos2771@etec.sp.gov.br::ea549319-51e4-40dd-9162-bacd5773b262" providerId="AD" clId="Web-{000B170E-410F-2931-EC4D-53457E31F424}" dt="2025-12-10T11:15:42.582" v="353"/>
        <pc:sldMkLst>
          <pc:docMk/>
          <pc:sldMk cId="2630134702" sldId="303"/>
        </pc:sldMkLst>
        <pc:spChg chg="mod">
          <ac:chgData name="LUCAS GUIMARÃES DOS SANTOS" userId="S::lucas.santos2771@etec.sp.gov.br::ea549319-51e4-40dd-9162-bacd5773b262" providerId="AD" clId="Web-{000B170E-410F-2931-EC4D-53457E31F424}" dt="2025-12-10T10:36:45.271" v="142" actId="1076"/>
          <ac:spMkLst>
            <pc:docMk/>
            <pc:sldMk cId="2630134702" sldId="303"/>
            <ac:spMk id="4" creationId="{39F968C2-C134-6765-4A68-E0D36CA49278}"/>
          </ac:spMkLst>
        </pc:spChg>
        <pc:spChg chg="add">
          <ac:chgData name="LUCAS GUIMARÃES DOS SANTOS" userId="S::lucas.santos2771@etec.sp.gov.br::ea549319-51e4-40dd-9162-bacd5773b262" providerId="AD" clId="Web-{000B170E-410F-2931-EC4D-53457E31F424}" dt="2025-12-10T10:27:54.116" v="110"/>
          <ac:spMkLst>
            <pc:docMk/>
            <pc:sldMk cId="2630134702" sldId="303"/>
            <ac:spMk id="7" creationId="{93478A0D-8898-A546-9A4E-3E83E85B74E3}"/>
          </ac:spMkLst>
        </pc:spChg>
        <pc:spChg chg="add mod ord">
          <ac:chgData name="LUCAS GUIMARÃES DOS SANTOS" userId="S::lucas.santos2771@etec.sp.gov.br::ea549319-51e4-40dd-9162-bacd5773b262" providerId="AD" clId="Web-{000B170E-410F-2931-EC4D-53457E31F424}" dt="2025-12-10T11:15:10.628" v="351" actId="1076"/>
          <ac:spMkLst>
            <pc:docMk/>
            <pc:sldMk cId="2630134702" sldId="303"/>
            <ac:spMk id="10" creationId="{982891FB-7A6C-5CF8-98E1-16D219182686}"/>
          </ac:spMkLst>
        </pc:spChg>
        <pc:spChg chg="ord">
          <ac:chgData name="LUCAS GUIMARÃES DOS SANTOS" userId="S::lucas.santos2771@etec.sp.gov.br::ea549319-51e4-40dd-9162-bacd5773b262" providerId="AD" clId="Web-{000B170E-410F-2931-EC4D-53457E31F424}" dt="2025-12-10T10:53:12.083" v="185"/>
          <ac:spMkLst>
            <pc:docMk/>
            <pc:sldMk cId="2630134702" sldId="303"/>
            <ac:spMk id="17" creationId="{2FFBE7A3-4C42-09EC-DB05-3F2004F93054}"/>
          </ac:spMkLst>
        </pc:spChg>
        <pc:picChg chg="del">
          <ac:chgData name="LUCAS GUIMARÃES DOS SANTOS" userId="S::lucas.santos2771@etec.sp.gov.br::ea549319-51e4-40dd-9162-bacd5773b262" providerId="AD" clId="Web-{000B170E-410F-2931-EC4D-53457E31F424}" dt="2025-12-10T10:27:45.194" v="109"/>
          <ac:picMkLst>
            <pc:docMk/>
            <pc:sldMk cId="2630134702" sldId="303"/>
            <ac:picMk id="2" creationId="{D98D215C-7837-65E3-F0C2-C05F3D82335B}"/>
          </ac:picMkLst>
        </pc:picChg>
        <pc:picChg chg="add mod">
          <ac:chgData name="LUCAS GUIMARÃES DOS SANTOS" userId="S::lucas.santos2771@etec.sp.gov.br::ea549319-51e4-40dd-9162-bacd5773b262" providerId="AD" clId="Web-{000B170E-410F-2931-EC4D-53457E31F424}" dt="2025-12-10T10:35:19.908" v="127"/>
          <ac:picMkLst>
            <pc:docMk/>
            <pc:sldMk cId="2630134702" sldId="303"/>
            <ac:picMk id="11" creationId="{D1B1244F-8D9E-9509-10AB-F6AF8F97F2CF}"/>
          </ac:picMkLst>
        </pc:picChg>
        <pc:picChg chg="add del mod">
          <ac:chgData name="LUCAS GUIMARÃES DOS SANTOS" userId="S::lucas.santos2771@etec.sp.gov.br::ea549319-51e4-40dd-9162-bacd5773b262" providerId="AD" clId="Web-{000B170E-410F-2931-EC4D-53457E31F424}" dt="2025-12-10T10:45:48.395" v="170"/>
          <ac:picMkLst>
            <pc:docMk/>
            <pc:sldMk cId="2630134702" sldId="303"/>
            <ac:picMk id="12" creationId="{975D4F0C-15DF-9FE8-4EAF-C61360187BBB}"/>
          </ac:picMkLst>
        </pc:picChg>
        <pc:picChg chg="add del mod">
          <ac:chgData name="LUCAS GUIMARÃES DOS SANTOS" userId="S::lucas.santos2771@etec.sp.gov.br::ea549319-51e4-40dd-9162-bacd5773b262" providerId="AD" clId="Web-{000B170E-410F-2931-EC4D-53457E31F424}" dt="2025-12-10T10:49:20.887" v="176"/>
          <ac:picMkLst>
            <pc:docMk/>
            <pc:sldMk cId="2630134702" sldId="303"/>
            <ac:picMk id="13" creationId="{CBFE37A0-2B47-C3A8-2920-3499E3D75C28}"/>
          </ac:picMkLst>
        </pc:picChg>
        <pc:picChg chg="add mod">
          <ac:chgData name="LUCAS GUIMARÃES DOS SANTOS" userId="S::lucas.santos2771@etec.sp.gov.br::ea549319-51e4-40dd-9162-bacd5773b262" providerId="AD" clId="Web-{000B170E-410F-2931-EC4D-53457E31F424}" dt="2025-12-10T11:15:42.582" v="353"/>
          <ac:picMkLst>
            <pc:docMk/>
            <pc:sldMk cId="2630134702" sldId="303"/>
            <ac:picMk id="14" creationId="{93572E5E-81AF-8327-BF6E-AED1FF17F075}"/>
          </ac:picMkLst>
        </pc:picChg>
      </pc:sldChg>
      <pc:sldChg chg="del">
        <pc:chgData name="LUCAS GUIMARÃES DOS SANTOS" userId="S::lucas.santos2771@etec.sp.gov.br::ea549319-51e4-40dd-9162-bacd5773b262" providerId="AD" clId="Web-{000B170E-410F-2931-EC4D-53457E31F424}" dt="2025-12-10T10:20:34.231" v="62"/>
        <pc:sldMkLst>
          <pc:docMk/>
          <pc:sldMk cId="1779635125" sldId="305"/>
        </pc:sldMkLst>
      </pc:sldChg>
      <pc:sldChg chg="delSp del">
        <pc:chgData name="LUCAS GUIMARÃES DOS SANTOS" userId="S::lucas.santos2771@etec.sp.gov.br::ea549319-51e4-40dd-9162-bacd5773b262" providerId="AD" clId="Web-{000B170E-410F-2931-EC4D-53457E31F424}" dt="2025-12-10T10:37:46.226" v="163"/>
        <pc:sldMkLst>
          <pc:docMk/>
          <pc:sldMk cId="3873728654" sldId="307"/>
        </pc:sldMkLst>
        <pc:picChg chg="del">
          <ac:chgData name="LUCAS GUIMARÃES DOS SANTOS" userId="S::lucas.santos2771@etec.sp.gov.br::ea549319-51e4-40dd-9162-bacd5773b262" providerId="AD" clId="Web-{000B170E-410F-2931-EC4D-53457E31F424}" dt="2025-12-10T10:34:09.764" v="120"/>
          <ac:picMkLst>
            <pc:docMk/>
            <pc:sldMk cId="3873728654" sldId="307"/>
            <ac:picMk id="2" creationId="{33321A59-C345-0703-8F70-F11A1AA9CBBA}"/>
          </ac:picMkLst>
        </pc:picChg>
      </pc:sldChg>
      <pc:sldChg chg="del">
        <pc:chgData name="LUCAS GUIMARÃES DOS SANTOS" userId="S::lucas.santos2771@etec.sp.gov.br::ea549319-51e4-40dd-9162-bacd5773b262" providerId="AD" clId="Web-{000B170E-410F-2931-EC4D-53457E31F424}" dt="2025-12-10T10:33:05.842" v="117"/>
        <pc:sldMkLst>
          <pc:docMk/>
          <pc:sldMk cId="3519095026" sldId="308"/>
        </pc:sldMkLst>
      </pc:sldChg>
      <pc:sldChg chg="add del">
        <pc:chgData name="LUCAS GUIMARÃES DOS SANTOS" userId="S::lucas.santos2771@etec.sp.gov.br::ea549319-51e4-40dd-9162-bacd5773b262" providerId="AD" clId="Web-{000B170E-410F-2931-EC4D-53457E31F424}" dt="2025-12-10T11:09:05.287" v="330"/>
        <pc:sldMkLst>
          <pc:docMk/>
          <pc:sldMk cId="2838780256" sldId="312"/>
        </pc:sldMkLst>
      </pc:sldChg>
      <pc:sldChg chg="addSp delSp modSp">
        <pc:chgData name="LUCAS GUIMARÃES DOS SANTOS" userId="S::lucas.santos2771@etec.sp.gov.br::ea549319-51e4-40dd-9162-bacd5773b262" providerId="AD" clId="Web-{000B170E-410F-2931-EC4D-53457E31F424}" dt="2025-12-10T11:18:08.635" v="359"/>
        <pc:sldMkLst>
          <pc:docMk/>
          <pc:sldMk cId="1551610409" sldId="324"/>
        </pc:sldMkLst>
        <pc:spChg chg="del">
          <ac:chgData name="LUCAS GUIMARÃES DOS SANTOS" userId="S::lucas.santos2771@etec.sp.gov.br::ea549319-51e4-40dd-9162-bacd5773b262" providerId="AD" clId="Web-{000B170E-410F-2931-EC4D-53457E31F424}" dt="2025-12-10T10:14:33.209" v="26"/>
          <ac:spMkLst>
            <pc:docMk/>
            <pc:sldMk cId="1551610409" sldId="324"/>
            <ac:spMk id="4" creationId="{6D69E69C-8F8F-713C-3474-5BD72587000C}"/>
          </ac:spMkLst>
        </pc:spChg>
        <pc:spChg chg="add mod">
          <ac:chgData name="LUCAS GUIMARÃES DOS SANTOS" userId="S::lucas.santos2771@etec.sp.gov.br::ea549319-51e4-40dd-9162-bacd5773b262" providerId="AD" clId="Web-{000B170E-410F-2931-EC4D-53457E31F424}" dt="2025-12-10T10:21:43.592" v="73" actId="1076"/>
          <ac:spMkLst>
            <pc:docMk/>
            <pc:sldMk cId="1551610409" sldId="324"/>
            <ac:spMk id="10" creationId="{9C858F3F-19F4-50A9-E5C0-49D0B8E89798}"/>
          </ac:spMkLst>
        </pc:spChg>
        <pc:spChg chg="add mod">
          <ac:chgData name="LUCAS GUIMARÃES DOS SANTOS" userId="S::lucas.santos2771@etec.sp.gov.br::ea549319-51e4-40dd-9162-bacd5773b262" providerId="AD" clId="Web-{000B170E-410F-2931-EC4D-53457E31F424}" dt="2025-12-10T11:15:02.784" v="350" actId="1076"/>
          <ac:spMkLst>
            <pc:docMk/>
            <pc:sldMk cId="1551610409" sldId="324"/>
            <ac:spMk id="14" creationId="{1F8BC850-C597-A8E2-A71C-B5307A934CD8}"/>
          </ac:spMkLst>
        </pc:spChg>
        <pc:spChg chg="add mod">
          <ac:chgData name="LUCAS GUIMARÃES DOS SANTOS" userId="S::lucas.santos2771@etec.sp.gov.br::ea549319-51e4-40dd-9162-bacd5773b262" providerId="AD" clId="Web-{000B170E-410F-2931-EC4D-53457E31F424}" dt="2025-12-10T10:37:36.116" v="162" actId="1076"/>
          <ac:spMkLst>
            <pc:docMk/>
            <pc:sldMk cId="1551610409" sldId="324"/>
            <ac:spMk id="16" creationId="{748DA2DB-AED0-FA85-6A88-8D9EAB789762}"/>
          </ac:spMkLst>
        </pc:spChg>
        <pc:picChg chg="add del mod modCrop">
          <ac:chgData name="LUCAS GUIMARÃES DOS SANTOS" userId="S::lucas.santos2771@etec.sp.gov.br::ea549319-51e4-40dd-9162-bacd5773b262" providerId="AD" clId="Web-{000B170E-410F-2931-EC4D-53457E31F424}" dt="2025-12-10T09:51:47.418" v="10"/>
          <ac:picMkLst>
            <pc:docMk/>
            <pc:sldMk cId="1551610409" sldId="324"/>
            <ac:picMk id="5" creationId="{BABEAE23-B794-2693-432C-1D460B4C230A}"/>
          </ac:picMkLst>
        </pc:picChg>
        <pc:picChg chg="mod">
          <ac:chgData name="LUCAS GUIMARÃES DOS SANTOS" userId="S::lucas.santos2771@etec.sp.gov.br::ea549319-51e4-40dd-9162-bacd5773b262" providerId="AD" clId="Web-{000B170E-410F-2931-EC4D-53457E31F424}" dt="2025-12-10T10:05:48.013" v="16"/>
          <ac:picMkLst>
            <pc:docMk/>
            <pc:sldMk cId="1551610409" sldId="324"/>
            <ac:picMk id="6" creationId="{97768F70-6686-AE89-AB81-FA5F63A622C0}"/>
          </ac:picMkLst>
        </pc:picChg>
        <pc:picChg chg="add del mod">
          <ac:chgData name="LUCAS GUIMARÃES DOS SANTOS" userId="S::lucas.santos2771@etec.sp.gov.br::ea549319-51e4-40dd-9162-bacd5773b262" providerId="AD" clId="Web-{000B170E-410F-2931-EC4D-53457E31F424}" dt="2025-12-10T10:13:26.869" v="18"/>
          <ac:picMkLst>
            <pc:docMk/>
            <pc:sldMk cId="1551610409" sldId="324"/>
            <ac:picMk id="7" creationId="{254B4387-0BFB-9644-84E4-E4FAE221BAFB}"/>
          </ac:picMkLst>
        </pc:picChg>
        <pc:picChg chg="add del mod">
          <ac:chgData name="LUCAS GUIMARÃES DOS SANTOS" userId="S::lucas.santos2771@etec.sp.gov.br::ea549319-51e4-40dd-9162-bacd5773b262" providerId="AD" clId="Web-{000B170E-410F-2931-EC4D-53457E31F424}" dt="2025-12-10T10:15:13.167" v="29"/>
          <ac:picMkLst>
            <pc:docMk/>
            <pc:sldMk cId="1551610409" sldId="324"/>
            <ac:picMk id="9" creationId="{33AD9803-7C61-63C9-FCE7-43DD6A0CD68B}"/>
          </ac:picMkLst>
        </pc:picChg>
        <pc:picChg chg="add mod">
          <ac:chgData name="LUCAS GUIMARÃES DOS SANTOS" userId="S::lucas.santos2771@etec.sp.gov.br::ea549319-51e4-40dd-9162-bacd5773b262" providerId="AD" clId="Web-{000B170E-410F-2931-EC4D-53457E31F424}" dt="2025-12-10T11:18:08.635" v="359"/>
          <ac:picMkLst>
            <pc:docMk/>
            <pc:sldMk cId="1551610409" sldId="324"/>
            <ac:picMk id="11" creationId="{F0DBF020-42BE-DCC0-9C61-14B22043230A}"/>
          </ac:picMkLst>
        </pc:picChg>
        <pc:cxnChg chg="add del">
          <ac:chgData name="LUCAS GUIMARÃES DOS SANTOS" userId="S::lucas.santos2771@etec.sp.gov.br::ea549319-51e4-40dd-9162-bacd5773b262" providerId="AD" clId="Web-{000B170E-410F-2931-EC4D-53457E31F424}" dt="2025-12-10T10:21:29.591" v="70"/>
          <ac:cxnSpMkLst>
            <pc:docMk/>
            <pc:sldMk cId="1551610409" sldId="324"/>
            <ac:cxnSpMk id="12" creationId="{D89965E5-A419-9B0E-0238-E332111B65A1}"/>
          </ac:cxnSpMkLst>
        </pc:cxnChg>
        <pc:cxnChg chg="add del mod">
          <ac:chgData name="LUCAS GUIMARÃES DOS SANTOS" userId="S::lucas.santos2771@etec.sp.gov.br::ea549319-51e4-40dd-9162-bacd5773b262" providerId="AD" clId="Web-{000B170E-410F-2931-EC4D-53457E31F424}" dt="2025-12-10T10:27:17.021" v="107"/>
          <ac:cxnSpMkLst>
            <pc:docMk/>
            <pc:sldMk cId="1551610409" sldId="324"/>
            <ac:cxnSpMk id="13" creationId="{C0CE607B-0B94-4266-C801-383A21E6877D}"/>
          </ac:cxnSpMkLst>
        </pc:cxnChg>
      </pc:sldChg>
      <pc:sldChg chg="delSp add del replId">
        <pc:chgData name="LUCAS GUIMARÃES DOS SANTOS" userId="S::lucas.santos2771@etec.sp.gov.br::ea549319-51e4-40dd-9162-bacd5773b262" providerId="AD" clId="Web-{000B170E-410F-2931-EC4D-53457E31F424}" dt="2025-12-10T10:34:04.311" v="119"/>
        <pc:sldMkLst>
          <pc:docMk/>
          <pc:sldMk cId="3775724237" sldId="325"/>
        </pc:sldMkLst>
        <pc:picChg chg="del">
          <ac:chgData name="LUCAS GUIMARÃES DOS SANTOS" userId="S::lucas.santos2771@etec.sp.gov.br::ea549319-51e4-40dd-9162-bacd5773b262" providerId="AD" clId="Web-{000B170E-410F-2931-EC4D-53457E31F424}" dt="2025-12-10T10:34:00.483" v="118"/>
          <ac:picMkLst>
            <pc:docMk/>
            <pc:sldMk cId="3775724237" sldId="325"/>
            <ac:picMk id="2" creationId="{97ACA7AA-6A89-1F2F-3865-B3E276866F20}"/>
          </ac:picMkLst>
        </pc:picChg>
      </pc:sldChg>
      <pc:sldChg chg="modSp add del replId">
        <pc:chgData name="LUCAS GUIMARÃES DOS SANTOS" userId="S::lucas.santos2771@etec.sp.gov.br::ea549319-51e4-40dd-9162-bacd5773b262" providerId="AD" clId="Web-{000B170E-410F-2931-EC4D-53457E31F424}" dt="2025-12-10T11:08:56.474" v="327"/>
        <pc:sldMkLst>
          <pc:docMk/>
          <pc:sldMk cId="4182442803" sldId="325"/>
        </pc:sldMkLst>
        <pc:graphicFrameChg chg="mod modGraphic">
          <ac:chgData name="LUCAS GUIMARÃES DOS SANTOS" userId="S::lucas.santos2771@etec.sp.gov.br::ea549319-51e4-40dd-9162-bacd5773b262" providerId="AD" clId="Web-{000B170E-410F-2931-EC4D-53457E31F424}" dt="2025-12-10T10:53:52.366" v="189"/>
          <ac:graphicFrameMkLst>
            <pc:docMk/>
            <pc:sldMk cId="4182442803" sldId="325"/>
            <ac:graphicFrameMk id="22" creationId="{AE787429-2854-490A-754D-8BBD575814C3}"/>
          </ac:graphicFrameMkLst>
        </pc:graphicFrameChg>
      </pc:sldChg>
    </pc:docChg>
  </pc:docChgLst>
  <pc:docChgLst>
    <pc:chgData name="LUCAS GUIMARÃES DOS SANTOS" userId="S::lucas.santos2771@etec.sp.gov.br::ea549319-51e4-40dd-9162-bacd5773b262" providerId="AD" clId="Web-{D8DBE8C1-BE3F-54C4-AEEC-9163860E9D70}"/>
    <pc:docChg chg="modSld">
      <pc:chgData name="LUCAS GUIMARÃES DOS SANTOS" userId="S::lucas.santos2771@etec.sp.gov.br::ea549319-51e4-40dd-9162-bacd5773b262" providerId="AD" clId="Web-{D8DBE8C1-BE3F-54C4-AEEC-9163860E9D70}" dt="2025-12-10T12:21:06.321" v="2" actId="20577"/>
      <pc:docMkLst>
        <pc:docMk/>
      </pc:docMkLst>
      <pc:sldChg chg="modSp">
        <pc:chgData name="LUCAS GUIMARÃES DOS SANTOS" userId="S::lucas.santos2771@etec.sp.gov.br::ea549319-51e4-40dd-9162-bacd5773b262" providerId="AD" clId="Web-{D8DBE8C1-BE3F-54C4-AEEC-9163860E9D70}" dt="2025-12-10T12:21:06.321" v="2" actId="20577"/>
        <pc:sldMkLst>
          <pc:docMk/>
          <pc:sldMk cId="3465091155" sldId="316"/>
        </pc:sldMkLst>
        <pc:spChg chg="mod">
          <ac:chgData name="LUCAS GUIMARÃES DOS SANTOS" userId="S::lucas.santos2771@etec.sp.gov.br::ea549319-51e4-40dd-9162-bacd5773b262" providerId="AD" clId="Web-{D8DBE8C1-BE3F-54C4-AEEC-9163860E9D70}" dt="2025-12-10T12:21:06.321" v="2" actId="20577"/>
          <ac:spMkLst>
            <pc:docMk/>
            <pc:sldMk cId="3465091155" sldId="316"/>
            <ac:spMk id="7" creationId="{DAFDC2E1-2393-AC4E-D3C9-250AF93D26D6}"/>
          </ac:spMkLst>
        </pc:spChg>
      </pc:sldChg>
    </pc:docChg>
  </pc:docChgLst>
  <pc:docChgLst>
    <pc:chgData name="LUCAS GUIMARÃES DOS SANTOS" userId="S::lucas.santos2771@etec.sp.gov.br::ea549319-51e4-40dd-9162-bacd5773b262" providerId="AD" clId="Web-{9A2A2CFB-140A-CD2E-58A4-BACEFA54AB14}"/>
    <pc:docChg chg="modSld">
      <pc:chgData name="LUCAS GUIMARÃES DOS SANTOS" userId="S::lucas.santos2771@etec.sp.gov.br::ea549319-51e4-40dd-9162-bacd5773b262" providerId="AD" clId="Web-{9A2A2CFB-140A-CD2E-58A4-BACEFA54AB14}" dt="2025-12-07T22:31:13.785" v="128" actId="1076"/>
      <pc:docMkLst>
        <pc:docMk/>
      </pc:docMkLst>
      <pc:sldChg chg="addSp delSp modSp">
        <pc:chgData name="LUCAS GUIMARÃES DOS SANTOS" userId="S::lucas.santos2771@etec.sp.gov.br::ea549319-51e4-40dd-9162-bacd5773b262" providerId="AD" clId="Web-{9A2A2CFB-140A-CD2E-58A4-BACEFA54AB14}" dt="2025-12-07T22:31:13.785" v="128" actId="1076"/>
        <pc:sldMkLst>
          <pc:docMk/>
          <pc:sldMk cId="74082992" sldId="317"/>
        </pc:sldMkLst>
        <pc:picChg chg="add mod">
          <ac:chgData name="LUCAS GUIMARÃES DOS SANTOS" userId="S::lucas.santos2771@etec.sp.gov.br::ea549319-51e4-40dd-9162-bacd5773b262" providerId="AD" clId="Web-{9A2A2CFB-140A-CD2E-58A4-BACEFA54AB14}" dt="2025-12-07T22:28:41.956" v="108" actId="1076"/>
          <ac:picMkLst>
            <pc:docMk/>
            <pc:sldMk cId="74082992" sldId="317"/>
            <ac:picMk id="6" creationId="{DE9DE580-44A2-4454-3B96-F8A3594CBA1D}"/>
          </ac:picMkLst>
        </pc:picChg>
        <pc:picChg chg="add mod">
          <ac:chgData name="LUCAS GUIMARÃES DOS SANTOS" userId="S::lucas.santos2771@etec.sp.gov.br::ea549319-51e4-40dd-9162-bacd5773b262" providerId="AD" clId="Web-{9A2A2CFB-140A-CD2E-58A4-BACEFA54AB14}" dt="2025-12-07T22:30:48.238" v="127" actId="1076"/>
          <ac:picMkLst>
            <pc:docMk/>
            <pc:sldMk cId="74082992" sldId="317"/>
            <ac:picMk id="7" creationId="{B910ECEA-D4C3-5E95-7FB5-4723BF344F76}"/>
          </ac:picMkLst>
        </pc:picChg>
        <pc:picChg chg="add mod">
          <ac:chgData name="LUCAS GUIMARÃES DOS SANTOS" userId="S::lucas.santos2771@etec.sp.gov.br::ea549319-51e4-40dd-9162-bacd5773b262" providerId="AD" clId="Web-{9A2A2CFB-140A-CD2E-58A4-BACEFA54AB14}" dt="2025-12-07T22:30:42.597" v="125" actId="1076"/>
          <ac:picMkLst>
            <pc:docMk/>
            <pc:sldMk cId="74082992" sldId="317"/>
            <ac:picMk id="9" creationId="{46F44286-2E07-7017-44C4-D5F1A9B7F9B7}"/>
          </ac:picMkLst>
        </pc:picChg>
        <pc:picChg chg="add mod">
          <ac:chgData name="LUCAS GUIMARÃES DOS SANTOS" userId="S::lucas.santos2771@etec.sp.gov.br::ea549319-51e4-40dd-9162-bacd5773b262" providerId="AD" clId="Web-{9A2A2CFB-140A-CD2E-58A4-BACEFA54AB14}" dt="2025-12-07T22:21:24.260" v="75" actId="14100"/>
          <ac:picMkLst>
            <pc:docMk/>
            <pc:sldMk cId="74082992" sldId="317"/>
            <ac:picMk id="15" creationId="{655FE6F5-27B0-C86B-815A-CF6E510F52CF}"/>
          </ac:picMkLst>
        </pc:picChg>
        <pc:picChg chg="add mod">
          <ac:chgData name="LUCAS GUIMARÃES DOS SANTOS" userId="S::lucas.santos2771@etec.sp.gov.br::ea549319-51e4-40dd-9162-bacd5773b262" providerId="AD" clId="Web-{9A2A2CFB-140A-CD2E-58A4-BACEFA54AB14}" dt="2025-12-07T22:31:13.785" v="128" actId="1076"/>
          <ac:picMkLst>
            <pc:docMk/>
            <pc:sldMk cId="74082992" sldId="317"/>
            <ac:picMk id="17" creationId="{69D1EE03-F624-EC53-AD3A-FE05DC0AB057}"/>
          </ac:picMkLst>
        </pc:picChg>
        <pc:picChg chg="add mod">
          <ac:chgData name="LUCAS GUIMARÃES DOS SANTOS" userId="S::lucas.santos2771@etec.sp.gov.br::ea549319-51e4-40dd-9162-bacd5773b262" providerId="AD" clId="Web-{9A2A2CFB-140A-CD2E-58A4-BACEFA54AB14}" dt="2025-12-07T22:25:25.845" v="87" actId="1076"/>
          <ac:picMkLst>
            <pc:docMk/>
            <pc:sldMk cId="74082992" sldId="317"/>
            <ac:picMk id="18" creationId="{5770EE0F-02D5-0822-B21B-CEEA5181567C}"/>
          </ac:picMkLst>
        </pc:picChg>
        <pc:picChg chg="add mod">
          <ac:chgData name="LUCAS GUIMARÃES DOS SANTOS" userId="S::lucas.santos2771@etec.sp.gov.br::ea549319-51e4-40dd-9162-bacd5773b262" providerId="AD" clId="Web-{9A2A2CFB-140A-CD2E-58A4-BACEFA54AB14}" dt="2025-12-07T22:28:07.096" v="105" actId="1076"/>
          <ac:picMkLst>
            <pc:docMk/>
            <pc:sldMk cId="74082992" sldId="317"/>
            <ac:picMk id="20" creationId="{A8E2BA9E-4967-BDED-5C75-1DC8994794D0}"/>
          </ac:picMkLst>
        </pc:picChg>
        <pc:picChg chg="mod">
          <ac:chgData name="LUCAS GUIMARÃES DOS SANTOS" userId="S::lucas.santos2771@etec.sp.gov.br::ea549319-51e4-40dd-9162-bacd5773b262" providerId="AD" clId="Web-{9A2A2CFB-140A-CD2E-58A4-BACEFA54AB14}" dt="2025-12-07T22:28:44.269" v="109" actId="1076"/>
          <ac:picMkLst>
            <pc:docMk/>
            <pc:sldMk cId="74082992" sldId="317"/>
            <ac:picMk id="28" creationId="{8462D117-5DAA-024E-3097-2ADD3A8D4AEE}"/>
          </ac:picMkLst>
        </pc:picChg>
        <pc:picChg chg="mod">
          <ac:chgData name="LUCAS GUIMARÃES DOS SANTOS" userId="S::lucas.santos2771@etec.sp.gov.br::ea549319-51e4-40dd-9162-bacd5773b262" providerId="AD" clId="Web-{9A2A2CFB-140A-CD2E-58A4-BACEFA54AB14}" dt="2025-12-07T22:30:45.832" v="126" actId="1076"/>
          <ac:picMkLst>
            <pc:docMk/>
            <pc:sldMk cId="74082992" sldId="317"/>
            <ac:picMk id="1026" creationId="{E4F1316C-A5DD-BE98-8D22-68042045619F}"/>
          </ac:picMkLst>
        </pc:picChg>
      </pc:sldChg>
    </pc:docChg>
  </pc:docChgLst>
  <pc:docChgLst>
    <pc:chgData name="LUCAS GUIMARÃES DOS SANTOS" userId="S::lucas.santos2771@etec.sp.gov.br::ea549319-51e4-40dd-9162-bacd5773b262" providerId="AD" clId="Web-{45EEFEB6-13CC-AC95-DF44-C762F855D319}"/>
    <pc:docChg chg="addSld delSld modSld">
      <pc:chgData name="LUCAS GUIMARÃES DOS SANTOS" userId="S::lucas.santos2771@etec.sp.gov.br::ea549319-51e4-40dd-9162-bacd5773b262" providerId="AD" clId="Web-{45EEFEB6-13CC-AC95-DF44-C762F855D319}" dt="2025-12-09T00:09:11.764" v="736" actId="20577"/>
      <pc:docMkLst>
        <pc:docMk/>
      </pc:docMkLst>
      <pc:sldChg chg="modSp">
        <pc:chgData name="LUCAS GUIMARÃES DOS SANTOS" userId="S::lucas.santos2771@etec.sp.gov.br::ea549319-51e4-40dd-9162-bacd5773b262" providerId="AD" clId="Web-{45EEFEB6-13CC-AC95-DF44-C762F855D319}" dt="2025-12-09T00:06:54.289" v="716" actId="20577"/>
        <pc:sldMkLst>
          <pc:docMk/>
          <pc:sldMk cId="4272820099" sldId="280"/>
        </pc:sldMkLst>
        <pc:spChg chg="mod">
          <ac:chgData name="LUCAS GUIMARÃES DOS SANTOS" userId="S::lucas.santos2771@etec.sp.gov.br::ea549319-51e4-40dd-9162-bacd5773b262" providerId="AD" clId="Web-{45EEFEB6-13CC-AC95-DF44-C762F855D319}" dt="2025-12-09T00:06:54.289" v="716" actId="20577"/>
          <ac:spMkLst>
            <pc:docMk/>
            <pc:sldMk cId="4272820099" sldId="280"/>
            <ac:spMk id="4" creationId="{49246EFC-B76B-4F23-B7D8-9CEB9EDD4763}"/>
          </ac:spMkLst>
        </pc:spChg>
      </pc:sldChg>
      <pc:sldChg chg="modSp">
        <pc:chgData name="LUCAS GUIMARÃES DOS SANTOS" userId="S::lucas.santos2771@etec.sp.gov.br::ea549319-51e4-40dd-9162-bacd5773b262" providerId="AD" clId="Web-{45EEFEB6-13CC-AC95-DF44-C762F855D319}" dt="2025-12-09T00:07:02.947" v="717" actId="20577"/>
        <pc:sldMkLst>
          <pc:docMk/>
          <pc:sldMk cId="655458439" sldId="282"/>
        </pc:sldMkLst>
        <pc:spChg chg="mod">
          <ac:chgData name="LUCAS GUIMARÃES DOS SANTOS" userId="S::lucas.santos2771@etec.sp.gov.br::ea549319-51e4-40dd-9162-bacd5773b262" providerId="AD" clId="Web-{45EEFEB6-13CC-AC95-DF44-C762F855D319}" dt="2025-12-09T00:07:02.947" v="717" actId="20577"/>
          <ac:spMkLst>
            <pc:docMk/>
            <pc:sldMk cId="655458439" sldId="282"/>
            <ac:spMk id="4" creationId="{126070DC-015A-DFDF-858A-F0EAE02BC82E}"/>
          </ac:spMkLst>
        </pc:spChg>
      </pc:sldChg>
      <pc:sldChg chg="modSp">
        <pc:chgData name="LUCAS GUIMARÃES DOS SANTOS" userId="S::lucas.santos2771@etec.sp.gov.br::ea549319-51e4-40dd-9162-bacd5773b262" providerId="AD" clId="Web-{45EEFEB6-13CC-AC95-DF44-C762F855D319}" dt="2025-12-09T00:07:08.103" v="718" actId="20577"/>
        <pc:sldMkLst>
          <pc:docMk/>
          <pc:sldMk cId="3190719341" sldId="283"/>
        </pc:sldMkLst>
        <pc:spChg chg="mod">
          <ac:chgData name="LUCAS GUIMARÃES DOS SANTOS" userId="S::lucas.santos2771@etec.sp.gov.br::ea549319-51e4-40dd-9162-bacd5773b262" providerId="AD" clId="Web-{45EEFEB6-13CC-AC95-DF44-C762F855D319}" dt="2025-12-09T00:07:08.103" v="718" actId="20577"/>
          <ac:spMkLst>
            <pc:docMk/>
            <pc:sldMk cId="3190719341" sldId="283"/>
            <ac:spMk id="5" creationId="{68EA1406-9D0A-F316-CA4B-D6FA46DEDD20}"/>
          </ac:spMkLst>
        </pc:spChg>
      </pc:sldChg>
      <pc:sldChg chg="modSp">
        <pc:chgData name="LUCAS GUIMARÃES DOS SANTOS" userId="S::lucas.santos2771@etec.sp.gov.br::ea549319-51e4-40dd-9162-bacd5773b262" providerId="AD" clId="Web-{45EEFEB6-13CC-AC95-DF44-C762F855D319}" dt="2025-12-09T00:07:15.998" v="719" actId="20577"/>
        <pc:sldMkLst>
          <pc:docMk/>
          <pc:sldMk cId="1718786928" sldId="284"/>
        </pc:sldMkLst>
        <pc:spChg chg="mod">
          <ac:chgData name="LUCAS GUIMARÃES DOS SANTOS" userId="S::lucas.santos2771@etec.sp.gov.br::ea549319-51e4-40dd-9162-bacd5773b262" providerId="AD" clId="Web-{45EEFEB6-13CC-AC95-DF44-C762F855D319}" dt="2025-12-09T00:07:15.998" v="719" actId="20577"/>
          <ac:spMkLst>
            <pc:docMk/>
            <pc:sldMk cId="1718786928" sldId="284"/>
            <ac:spMk id="5" creationId="{68EA1406-9D0A-F316-CA4B-D6FA46DEDD20}"/>
          </ac:spMkLst>
        </pc:spChg>
      </pc:sldChg>
      <pc:sldChg chg="modSp">
        <pc:chgData name="LUCAS GUIMARÃES DOS SANTOS" userId="S::lucas.santos2771@etec.sp.gov.br::ea549319-51e4-40dd-9162-bacd5773b262" providerId="AD" clId="Web-{45EEFEB6-13CC-AC95-DF44-C762F855D319}" dt="2025-12-09T00:07:21.374" v="720" actId="20577"/>
        <pc:sldMkLst>
          <pc:docMk/>
          <pc:sldMk cId="2257803577" sldId="285"/>
        </pc:sldMkLst>
        <pc:spChg chg="mod">
          <ac:chgData name="LUCAS GUIMARÃES DOS SANTOS" userId="S::lucas.santos2771@etec.sp.gov.br::ea549319-51e4-40dd-9162-bacd5773b262" providerId="AD" clId="Web-{45EEFEB6-13CC-AC95-DF44-C762F855D319}" dt="2025-12-09T00:07:21.374" v="720" actId="20577"/>
          <ac:spMkLst>
            <pc:docMk/>
            <pc:sldMk cId="2257803577" sldId="285"/>
            <ac:spMk id="4" creationId="{AB0CC641-942F-A979-7A76-A06B319BECB6}"/>
          </ac:spMkLst>
        </pc:spChg>
      </pc:sldChg>
      <pc:sldChg chg="modSp">
        <pc:chgData name="LUCAS GUIMARÃES DOS SANTOS" userId="S::lucas.santos2771@etec.sp.gov.br::ea549319-51e4-40dd-9162-bacd5773b262" providerId="AD" clId="Web-{45EEFEB6-13CC-AC95-DF44-C762F855D319}" dt="2025-12-09T00:07:25.125" v="721" actId="20577"/>
        <pc:sldMkLst>
          <pc:docMk/>
          <pc:sldMk cId="48551228" sldId="286"/>
        </pc:sldMkLst>
        <pc:spChg chg="mod">
          <ac:chgData name="LUCAS GUIMARÃES DOS SANTOS" userId="S::lucas.santos2771@etec.sp.gov.br::ea549319-51e4-40dd-9162-bacd5773b262" providerId="AD" clId="Web-{45EEFEB6-13CC-AC95-DF44-C762F855D319}" dt="2025-12-09T00:07:25.125" v="721" actId="20577"/>
          <ac:spMkLst>
            <pc:docMk/>
            <pc:sldMk cId="48551228" sldId="286"/>
            <ac:spMk id="5" creationId="{00D5599C-F27A-985B-0D0A-BFDAB1066500}"/>
          </ac:spMkLst>
        </pc:spChg>
      </pc:sldChg>
      <pc:sldChg chg="modSp">
        <pc:chgData name="LUCAS GUIMARÃES DOS SANTOS" userId="S::lucas.santos2771@etec.sp.gov.br::ea549319-51e4-40dd-9162-bacd5773b262" providerId="AD" clId="Web-{45EEFEB6-13CC-AC95-DF44-C762F855D319}" dt="2025-12-09T00:07:42.537" v="724" actId="20577"/>
        <pc:sldMkLst>
          <pc:docMk/>
          <pc:sldMk cId="1508338242" sldId="288"/>
        </pc:sldMkLst>
        <pc:spChg chg="mod">
          <ac:chgData name="LUCAS GUIMARÃES DOS SANTOS" userId="S::lucas.santos2771@etec.sp.gov.br::ea549319-51e4-40dd-9162-bacd5773b262" providerId="AD" clId="Web-{45EEFEB6-13CC-AC95-DF44-C762F855D319}" dt="2025-12-09T00:07:42.537" v="724" actId="20577"/>
          <ac:spMkLst>
            <pc:docMk/>
            <pc:sldMk cId="1508338242" sldId="288"/>
            <ac:spMk id="5" creationId="{00D5599C-F27A-985B-0D0A-BFDAB1066500}"/>
          </ac:spMkLst>
        </pc:spChg>
        <pc:picChg chg="mod">
          <ac:chgData name="LUCAS GUIMARÃES DOS SANTOS" userId="S::lucas.santos2771@etec.sp.gov.br::ea549319-51e4-40dd-9162-bacd5773b262" providerId="AD" clId="Web-{45EEFEB6-13CC-AC95-DF44-C762F855D319}" dt="2025-12-08T23:11:38.694" v="285"/>
          <ac:picMkLst>
            <pc:docMk/>
            <pc:sldMk cId="1508338242" sldId="288"/>
            <ac:picMk id="29" creationId="{49C00393-E580-C21D-39D0-D72E424C6A48}"/>
          </ac:picMkLst>
        </pc:picChg>
      </pc:sldChg>
      <pc:sldChg chg="modSp">
        <pc:chgData name="LUCAS GUIMARÃES DOS SANTOS" userId="S::lucas.santos2771@etec.sp.gov.br::ea549319-51e4-40dd-9162-bacd5773b262" providerId="AD" clId="Web-{45EEFEB6-13CC-AC95-DF44-C762F855D319}" dt="2025-12-09T00:07:54.538" v="726" actId="20577"/>
        <pc:sldMkLst>
          <pc:docMk/>
          <pc:sldMk cId="3881572130" sldId="290"/>
        </pc:sldMkLst>
        <pc:spChg chg="mod">
          <ac:chgData name="LUCAS GUIMARÃES DOS SANTOS" userId="S::lucas.santos2771@etec.sp.gov.br::ea549319-51e4-40dd-9162-bacd5773b262" providerId="AD" clId="Web-{45EEFEB6-13CC-AC95-DF44-C762F855D319}" dt="2025-12-09T00:07:54.538" v="726" actId="20577"/>
          <ac:spMkLst>
            <pc:docMk/>
            <pc:sldMk cId="3881572130" sldId="290"/>
            <ac:spMk id="5" creationId="{00D5599C-F27A-985B-0D0A-BFDAB1066500}"/>
          </ac:spMkLst>
        </pc:spChg>
      </pc:sldChg>
      <pc:sldChg chg="modSp">
        <pc:chgData name="LUCAS GUIMARÃES DOS SANTOS" userId="S::lucas.santos2771@etec.sp.gov.br::ea549319-51e4-40dd-9162-bacd5773b262" providerId="AD" clId="Web-{45EEFEB6-13CC-AC95-DF44-C762F855D319}" dt="2025-12-09T00:08:40.464" v="733" actId="20577"/>
        <pc:sldMkLst>
          <pc:docMk/>
          <pc:sldMk cId="203536073" sldId="295"/>
        </pc:sldMkLst>
        <pc:spChg chg="mod">
          <ac:chgData name="LUCAS GUIMARÃES DOS SANTOS" userId="S::lucas.santos2771@etec.sp.gov.br::ea549319-51e4-40dd-9162-bacd5773b262" providerId="AD" clId="Web-{45EEFEB6-13CC-AC95-DF44-C762F855D319}" dt="2025-12-09T00:08:40.464" v="733" actId="20577"/>
          <ac:spMkLst>
            <pc:docMk/>
            <pc:sldMk cId="203536073" sldId="295"/>
            <ac:spMk id="5" creationId="{00D5599C-F27A-985B-0D0A-BFDAB1066500}"/>
          </ac:spMkLst>
        </pc:spChg>
      </pc:sldChg>
      <pc:sldChg chg="addSp delSp modSp">
        <pc:chgData name="LUCAS GUIMARÃES DOS SANTOS" userId="S::lucas.santos2771@etec.sp.gov.br::ea549319-51e4-40dd-9162-bacd5773b262" providerId="AD" clId="Web-{45EEFEB6-13CC-AC95-DF44-C762F855D319}" dt="2025-12-09T00:08:10.133" v="727" actId="20577"/>
        <pc:sldMkLst>
          <pc:docMk/>
          <pc:sldMk cId="668479851" sldId="302"/>
        </pc:sldMkLst>
        <pc:spChg chg="mod">
          <ac:chgData name="LUCAS GUIMARÃES DOS SANTOS" userId="S::lucas.santos2771@etec.sp.gov.br::ea549319-51e4-40dd-9162-bacd5773b262" providerId="AD" clId="Web-{45EEFEB6-13CC-AC95-DF44-C762F855D319}" dt="2025-12-09T00:08:10.133" v="727" actId="20577"/>
          <ac:spMkLst>
            <pc:docMk/>
            <pc:sldMk cId="668479851" sldId="302"/>
            <ac:spMk id="5" creationId="{9E39BF04-F42D-ADB4-1319-7428033AE7F2}"/>
          </ac:spMkLst>
        </pc:spChg>
        <pc:picChg chg="add mod">
          <ac:chgData name="LUCAS GUIMARÃES DOS SANTOS" userId="S::lucas.santos2771@etec.sp.gov.br::ea549319-51e4-40dd-9162-bacd5773b262" providerId="AD" clId="Web-{45EEFEB6-13CC-AC95-DF44-C762F855D319}" dt="2025-12-08T23:49:20.279" v="513"/>
          <ac:picMkLst>
            <pc:docMk/>
            <pc:sldMk cId="668479851" sldId="302"/>
            <ac:picMk id="2" creationId="{0CEEE6D3-7F53-BA51-F774-9F086F44F82E}"/>
          </ac:picMkLst>
        </pc:picChg>
      </pc:sldChg>
      <pc:sldChg chg="modSp">
        <pc:chgData name="LUCAS GUIMARÃES DOS SANTOS" userId="S::lucas.santos2771@etec.sp.gov.br::ea549319-51e4-40dd-9162-bacd5773b262" providerId="AD" clId="Web-{45EEFEB6-13CC-AC95-DF44-C762F855D319}" dt="2025-12-09T00:07:30.906" v="722" actId="20577"/>
        <pc:sldMkLst>
          <pc:docMk/>
          <pc:sldMk cId="664892060" sldId="304"/>
        </pc:sldMkLst>
        <pc:spChg chg="mod">
          <ac:chgData name="LUCAS GUIMARÃES DOS SANTOS" userId="S::lucas.santos2771@etec.sp.gov.br::ea549319-51e4-40dd-9162-bacd5773b262" providerId="AD" clId="Web-{45EEFEB6-13CC-AC95-DF44-C762F855D319}" dt="2025-12-09T00:07:30.906" v="722" actId="20577"/>
          <ac:spMkLst>
            <pc:docMk/>
            <pc:sldMk cId="664892060" sldId="304"/>
            <ac:spMk id="5" creationId="{5F745A58-C317-5C03-363F-F0AFE3061004}"/>
          </ac:spMkLst>
        </pc:spChg>
      </pc:sldChg>
      <pc:sldChg chg="modSp">
        <pc:chgData name="LUCAS GUIMARÃES DOS SANTOS" userId="S::lucas.santos2771@etec.sp.gov.br::ea549319-51e4-40dd-9162-bacd5773b262" providerId="AD" clId="Web-{45EEFEB6-13CC-AC95-DF44-C762F855D319}" dt="2025-12-09T00:09:11.764" v="736" actId="20577"/>
        <pc:sldMkLst>
          <pc:docMk/>
          <pc:sldMk cId="4293836205" sldId="306"/>
        </pc:sldMkLst>
        <pc:spChg chg="mod">
          <ac:chgData name="LUCAS GUIMARÃES DOS SANTOS" userId="S::lucas.santos2771@etec.sp.gov.br::ea549319-51e4-40dd-9162-bacd5773b262" providerId="AD" clId="Web-{45EEFEB6-13CC-AC95-DF44-C762F855D319}" dt="2025-12-09T00:09:11.764" v="736" actId="20577"/>
          <ac:spMkLst>
            <pc:docMk/>
            <pc:sldMk cId="4293836205" sldId="306"/>
            <ac:spMk id="3" creationId="{5E1E7989-9331-B5D1-FBB2-020AB9F296C6}"/>
          </ac:spMkLst>
        </pc:spChg>
      </pc:sldChg>
      <pc:sldChg chg="modSp">
        <pc:chgData name="LUCAS GUIMARÃES DOS SANTOS" userId="S::lucas.santos2771@etec.sp.gov.br::ea549319-51e4-40dd-9162-bacd5773b262" providerId="AD" clId="Web-{45EEFEB6-13CC-AC95-DF44-C762F855D319}" dt="2025-12-09T00:07:46.068" v="725" actId="20577"/>
        <pc:sldMkLst>
          <pc:docMk/>
          <pc:sldMk cId="1225146111" sldId="309"/>
        </pc:sldMkLst>
        <pc:spChg chg="mod">
          <ac:chgData name="LUCAS GUIMARÃES DOS SANTOS" userId="S::lucas.santos2771@etec.sp.gov.br::ea549319-51e4-40dd-9162-bacd5773b262" providerId="AD" clId="Web-{45EEFEB6-13CC-AC95-DF44-C762F855D319}" dt="2025-12-09T00:07:46.068" v="725" actId="20577"/>
          <ac:spMkLst>
            <pc:docMk/>
            <pc:sldMk cId="1225146111" sldId="309"/>
            <ac:spMk id="5" creationId="{8629EE25-4192-3828-76DB-EE33A6BFA0BE}"/>
          </ac:spMkLst>
        </pc:spChg>
      </pc:sldChg>
      <pc:sldChg chg="addSp delSp modSp">
        <pc:chgData name="LUCAS GUIMARÃES DOS SANTOS" userId="S::lucas.santos2771@etec.sp.gov.br::ea549319-51e4-40dd-9162-bacd5773b262" providerId="AD" clId="Web-{45EEFEB6-13CC-AC95-DF44-C762F855D319}" dt="2025-12-08T23:45:54.589" v="484" actId="20577"/>
        <pc:sldMkLst>
          <pc:docMk/>
          <pc:sldMk cId="3304074514" sldId="310"/>
        </pc:sldMkLst>
        <pc:spChg chg="mod">
          <ac:chgData name="LUCAS GUIMARÃES DOS SANTOS" userId="S::lucas.santos2771@etec.sp.gov.br::ea549319-51e4-40dd-9162-bacd5773b262" providerId="AD" clId="Web-{45EEFEB6-13CC-AC95-DF44-C762F855D319}" dt="2025-12-08T23:45:54.589" v="484" actId="20577"/>
          <ac:spMkLst>
            <pc:docMk/>
            <pc:sldMk cId="3304074514" sldId="310"/>
            <ac:spMk id="5" creationId="{F5201702-8372-BF2C-DA9A-A635A8E1CB13}"/>
          </ac:spMkLst>
        </pc:spChg>
        <pc:spChg chg="add mod">
          <ac:chgData name="LUCAS GUIMARÃES DOS SANTOS" userId="S::lucas.santos2771@etec.sp.gov.br::ea549319-51e4-40dd-9162-bacd5773b262" providerId="AD" clId="Web-{45EEFEB6-13CC-AC95-DF44-C762F855D319}" dt="2025-12-08T23:08:29.378" v="272" actId="1076"/>
          <ac:spMkLst>
            <pc:docMk/>
            <pc:sldMk cId="3304074514" sldId="310"/>
            <ac:spMk id="9" creationId="{4AA856FD-A9CF-7ED8-ACB5-26450BDE1C71}"/>
          </ac:spMkLst>
        </pc:spChg>
        <pc:picChg chg="add mod">
          <ac:chgData name="LUCAS GUIMARÃES DOS SANTOS" userId="S::lucas.santos2771@etec.sp.gov.br::ea549319-51e4-40dd-9162-bacd5773b262" providerId="AD" clId="Web-{45EEFEB6-13CC-AC95-DF44-C762F855D319}" dt="2025-12-08T23:06:12.546" v="253"/>
          <ac:picMkLst>
            <pc:docMk/>
            <pc:sldMk cId="3304074514" sldId="310"/>
            <ac:picMk id="2" creationId="{454BB211-CB53-DBA9-865A-F9E9457D4E4A}"/>
          </ac:picMkLst>
        </pc:picChg>
      </pc:sldChg>
      <pc:sldChg chg="addSp delSp modSp">
        <pc:chgData name="LUCAS GUIMARÃES DOS SANTOS" userId="S::lucas.santos2771@etec.sp.gov.br::ea549319-51e4-40dd-9162-bacd5773b262" providerId="AD" clId="Web-{45EEFEB6-13CC-AC95-DF44-C762F855D319}" dt="2025-12-08T23:59:01.469" v="642"/>
        <pc:sldMkLst>
          <pc:docMk/>
          <pc:sldMk cId="511577889" sldId="311"/>
        </pc:sldMkLst>
        <pc:spChg chg="add">
          <ac:chgData name="LUCAS GUIMARÃES DOS SANTOS" userId="S::lucas.santos2771@etec.sp.gov.br::ea549319-51e4-40dd-9162-bacd5773b262" providerId="AD" clId="Web-{45EEFEB6-13CC-AC95-DF44-C762F855D319}" dt="2025-12-08T23:59:01.469" v="642"/>
          <ac:spMkLst>
            <pc:docMk/>
            <pc:sldMk cId="511577889" sldId="311"/>
            <ac:spMk id="3" creationId="{4296D9B5-4F4B-83C9-886A-B5A8348E6B18}"/>
          </ac:spMkLst>
        </pc:spChg>
        <pc:spChg chg="mod">
          <ac:chgData name="LUCAS GUIMARÃES DOS SANTOS" userId="S::lucas.santos2771@etec.sp.gov.br::ea549319-51e4-40dd-9162-bacd5773b262" providerId="AD" clId="Web-{45EEFEB6-13CC-AC95-DF44-C762F855D319}" dt="2025-12-08T23:58:25.249" v="637" actId="20577"/>
          <ac:spMkLst>
            <pc:docMk/>
            <pc:sldMk cId="511577889" sldId="311"/>
            <ac:spMk id="5" creationId="{E74CBACE-ADC7-AB71-DC17-FEDC4C75449F}"/>
          </ac:spMkLst>
        </pc:spChg>
      </pc:sldChg>
      <pc:sldChg chg="modSp">
        <pc:chgData name="LUCAS GUIMARÃES DOS SANTOS" userId="S::lucas.santos2771@etec.sp.gov.br::ea549319-51e4-40dd-9162-bacd5773b262" providerId="AD" clId="Web-{45EEFEB6-13CC-AC95-DF44-C762F855D319}" dt="2025-12-09T00:07:38.345" v="723" actId="20577"/>
        <pc:sldMkLst>
          <pc:docMk/>
          <pc:sldMk cId="1001927538" sldId="313"/>
        </pc:sldMkLst>
        <pc:spChg chg="mod">
          <ac:chgData name="LUCAS GUIMARÃES DOS SANTOS" userId="S::lucas.santos2771@etec.sp.gov.br::ea549319-51e4-40dd-9162-bacd5773b262" providerId="AD" clId="Web-{45EEFEB6-13CC-AC95-DF44-C762F855D319}" dt="2025-12-09T00:07:38.345" v="723" actId="20577"/>
          <ac:spMkLst>
            <pc:docMk/>
            <pc:sldMk cId="1001927538" sldId="313"/>
            <ac:spMk id="5" creationId="{AB9243E6-718C-CE04-6CC0-56F210F18D78}"/>
          </ac:spMkLst>
        </pc:spChg>
      </pc:sldChg>
      <pc:sldChg chg="addSp delSp modSp">
        <pc:chgData name="LUCAS GUIMARÃES DOS SANTOS" userId="S::lucas.santos2771@etec.sp.gov.br::ea549319-51e4-40dd-9162-bacd5773b262" providerId="AD" clId="Web-{45EEFEB6-13CC-AC95-DF44-C762F855D319}" dt="2025-12-09T00:01:33.035" v="652" actId="20577"/>
        <pc:sldMkLst>
          <pc:docMk/>
          <pc:sldMk cId="1360594371" sldId="318"/>
        </pc:sldMkLst>
        <pc:spChg chg="add">
          <ac:chgData name="LUCAS GUIMARÃES DOS SANTOS" userId="S::lucas.santos2771@etec.sp.gov.br::ea549319-51e4-40dd-9162-bacd5773b262" providerId="AD" clId="Web-{45EEFEB6-13CC-AC95-DF44-C762F855D319}" dt="2025-12-08T23:59:10.750" v="644"/>
          <ac:spMkLst>
            <pc:docMk/>
            <pc:sldMk cId="1360594371" sldId="318"/>
            <ac:spMk id="3" creationId="{9FCC79A9-DA18-238B-DF00-49318615D16E}"/>
          </ac:spMkLst>
        </pc:spChg>
        <pc:spChg chg="mod">
          <ac:chgData name="LUCAS GUIMARÃES DOS SANTOS" userId="S::lucas.santos2771@etec.sp.gov.br::ea549319-51e4-40dd-9162-bacd5773b262" providerId="AD" clId="Web-{45EEFEB6-13CC-AC95-DF44-C762F855D319}" dt="2025-12-09T00:01:33.035" v="652" actId="20577"/>
          <ac:spMkLst>
            <pc:docMk/>
            <pc:sldMk cId="1360594371" sldId="318"/>
            <ac:spMk id="5" creationId="{70C077E4-4502-56FC-8363-6290A8A141B5}"/>
          </ac:spMkLst>
        </pc:spChg>
      </pc:sldChg>
      <pc:sldChg chg="modSp">
        <pc:chgData name="LUCAS GUIMARÃES DOS SANTOS" userId="S::lucas.santos2771@etec.sp.gov.br::ea549319-51e4-40dd-9162-bacd5773b262" providerId="AD" clId="Web-{45EEFEB6-13CC-AC95-DF44-C762F855D319}" dt="2025-12-09T00:08:48.246" v="734" actId="20577"/>
        <pc:sldMkLst>
          <pc:docMk/>
          <pc:sldMk cId="3177370204" sldId="319"/>
        </pc:sldMkLst>
        <pc:spChg chg="mod">
          <ac:chgData name="LUCAS GUIMARÃES DOS SANTOS" userId="S::lucas.santos2771@etec.sp.gov.br::ea549319-51e4-40dd-9162-bacd5773b262" providerId="AD" clId="Web-{45EEFEB6-13CC-AC95-DF44-C762F855D319}" dt="2025-12-09T00:08:48.246" v="734" actId="20577"/>
          <ac:spMkLst>
            <pc:docMk/>
            <pc:sldMk cId="3177370204" sldId="319"/>
            <ac:spMk id="5" creationId="{FEB480BF-9D81-7453-17F8-EC876DF9A6AF}"/>
          </ac:spMkLst>
        </pc:spChg>
      </pc:sldChg>
      <pc:sldChg chg="addSp delSp modSp add replId">
        <pc:chgData name="LUCAS GUIMARÃES DOS SANTOS" userId="S::lucas.santos2771@etec.sp.gov.br::ea549319-51e4-40dd-9162-bacd5773b262" providerId="AD" clId="Web-{45EEFEB6-13CC-AC95-DF44-C762F855D319}" dt="2025-12-09T00:08:19.462" v="729" actId="20577"/>
        <pc:sldMkLst>
          <pc:docMk/>
          <pc:sldMk cId="3382631563" sldId="320"/>
        </pc:sldMkLst>
        <pc:spChg chg="mod">
          <ac:chgData name="LUCAS GUIMARÃES DOS SANTOS" userId="S::lucas.santos2771@etec.sp.gov.br::ea549319-51e4-40dd-9162-bacd5773b262" providerId="AD" clId="Web-{45EEFEB6-13CC-AC95-DF44-C762F855D319}" dt="2025-12-09T00:08:19.462" v="729" actId="20577"/>
          <ac:spMkLst>
            <pc:docMk/>
            <pc:sldMk cId="3382631563" sldId="320"/>
            <ac:spMk id="5" creationId="{92B64506-EDCC-BA43-86DF-A91A2CB1782F}"/>
          </ac:spMkLst>
        </pc:spChg>
        <pc:spChg chg="add mod">
          <ac:chgData name="LUCAS GUIMARÃES DOS SANTOS" userId="S::lucas.santos2771@etec.sp.gov.br::ea549319-51e4-40dd-9162-bacd5773b262" providerId="AD" clId="Web-{45EEFEB6-13CC-AC95-DF44-C762F855D319}" dt="2025-12-08T23:08:59.425" v="276" actId="14100"/>
          <ac:spMkLst>
            <pc:docMk/>
            <pc:sldMk cId="3382631563" sldId="320"/>
            <ac:spMk id="11" creationId="{FFF2439A-A2B0-8EAF-F06F-147C677C40A1}"/>
          </ac:spMkLst>
        </pc:spChg>
        <pc:picChg chg="add mod">
          <ac:chgData name="LUCAS GUIMARÃES DOS SANTOS" userId="S::lucas.santos2771@etec.sp.gov.br::ea549319-51e4-40dd-9162-bacd5773b262" providerId="AD" clId="Web-{45EEFEB6-13CC-AC95-DF44-C762F855D319}" dt="2025-12-08T23:07:16.454" v="264"/>
          <ac:picMkLst>
            <pc:docMk/>
            <pc:sldMk cId="3382631563" sldId="320"/>
            <ac:picMk id="2" creationId="{B1FA0AA0-CDA4-2F22-ED00-DEF140FDC9F2}"/>
          </ac:picMkLst>
        </pc:picChg>
      </pc:sldChg>
      <pc:sldChg chg="modSp add replId">
        <pc:chgData name="LUCAS GUIMARÃES DOS SANTOS" userId="S::lucas.santos2771@etec.sp.gov.br::ea549319-51e4-40dd-9162-bacd5773b262" providerId="AD" clId="Web-{45EEFEB6-13CC-AC95-DF44-C762F855D319}" dt="2025-12-09T00:08:33.229" v="732" actId="20577"/>
        <pc:sldMkLst>
          <pc:docMk/>
          <pc:sldMk cId="3255453216" sldId="321"/>
        </pc:sldMkLst>
        <pc:spChg chg="mod">
          <ac:chgData name="LUCAS GUIMARÃES DOS SANTOS" userId="S::lucas.santos2771@etec.sp.gov.br::ea549319-51e4-40dd-9162-bacd5773b262" providerId="AD" clId="Web-{45EEFEB6-13CC-AC95-DF44-C762F855D319}" dt="2025-12-09T00:08:33.229" v="732" actId="20577"/>
          <ac:spMkLst>
            <pc:docMk/>
            <pc:sldMk cId="3255453216" sldId="321"/>
            <ac:spMk id="5" creationId="{09BF59A6-C7FE-625A-8E0D-87F39EB8D5E0}"/>
          </ac:spMkLst>
        </pc:spChg>
      </pc:sldChg>
      <pc:sldChg chg="addSp delSp modSp add replId">
        <pc:chgData name="LUCAS GUIMARÃES DOS SANTOS" userId="S::lucas.santos2771@etec.sp.gov.br::ea549319-51e4-40dd-9162-bacd5773b262" providerId="AD" clId="Web-{45EEFEB6-13CC-AC95-DF44-C762F855D319}" dt="2025-12-09T00:08:26.791" v="730" actId="20577"/>
        <pc:sldMkLst>
          <pc:docMk/>
          <pc:sldMk cId="3835068165" sldId="322"/>
        </pc:sldMkLst>
        <pc:spChg chg="mod">
          <ac:chgData name="LUCAS GUIMARÃES DOS SANTOS" userId="S::lucas.santos2771@etec.sp.gov.br::ea549319-51e4-40dd-9162-bacd5773b262" providerId="AD" clId="Web-{45EEFEB6-13CC-AC95-DF44-C762F855D319}" dt="2025-12-09T00:08:26.791" v="730" actId="20577"/>
          <ac:spMkLst>
            <pc:docMk/>
            <pc:sldMk cId="3835068165" sldId="322"/>
            <ac:spMk id="5" creationId="{08B6982D-DF3A-EBB8-60F5-DF225B2705F1}"/>
          </ac:spMkLst>
        </pc:spChg>
        <pc:spChg chg="add mod">
          <ac:chgData name="LUCAS GUIMARÃES DOS SANTOS" userId="S::lucas.santos2771@etec.sp.gov.br::ea549319-51e4-40dd-9162-bacd5773b262" providerId="AD" clId="Web-{45EEFEB6-13CC-AC95-DF44-C762F855D319}" dt="2025-12-08T23:07:55.299" v="267" actId="14100"/>
          <ac:spMkLst>
            <pc:docMk/>
            <pc:sldMk cId="3835068165" sldId="322"/>
            <ac:spMk id="9" creationId="{F87F7473-9476-21CB-DA84-1433022AAFF1}"/>
          </ac:spMkLst>
        </pc:spChg>
        <pc:picChg chg="add mod">
          <ac:chgData name="LUCAS GUIMARÃES DOS SANTOS" userId="S::lucas.santos2771@etec.sp.gov.br::ea549319-51e4-40dd-9162-bacd5773b262" providerId="AD" clId="Web-{45EEFEB6-13CC-AC95-DF44-C762F855D319}" dt="2025-12-08T23:09:23.379" v="277" actId="14100"/>
          <ac:picMkLst>
            <pc:docMk/>
            <pc:sldMk cId="3835068165" sldId="322"/>
            <ac:picMk id="2" creationId="{2F75FB77-810C-08F4-DAD3-3A922B44028F}"/>
          </ac:picMkLst>
        </pc:picChg>
      </pc:sldChg>
      <pc:sldChg chg="addSp delSp modSp add replId">
        <pc:chgData name="LUCAS GUIMARÃES DOS SANTOS" userId="S::lucas.santos2771@etec.sp.gov.br::ea549319-51e4-40dd-9162-bacd5773b262" providerId="AD" clId="Web-{45EEFEB6-13CC-AC95-DF44-C762F855D319}" dt="2025-12-09T00:00:43.940" v="651" actId="20577"/>
        <pc:sldMkLst>
          <pc:docMk/>
          <pc:sldMk cId="1907408734" sldId="323"/>
        </pc:sldMkLst>
        <pc:spChg chg="add">
          <ac:chgData name="LUCAS GUIMARÃES DOS SANTOS" userId="S::lucas.santos2771@etec.sp.gov.br::ea549319-51e4-40dd-9162-bacd5773b262" providerId="AD" clId="Web-{45EEFEB6-13CC-AC95-DF44-C762F855D319}" dt="2025-12-08T23:59:14.813" v="646"/>
          <ac:spMkLst>
            <pc:docMk/>
            <pc:sldMk cId="1907408734" sldId="323"/>
            <ac:spMk id="3" creationId="{BB3D4A03-03D3-9D16-AE70-744B11F8419A}"/>
          </ac:spMkLst>
        </pc:spChg>
        <pc:spChg chg="mod">
          <ac:chgData name="LUCAS GUIMARÃES DOS SANTOS" userId="S::lucas.santos2771@etec.sp.gov.br::ea549319-51e4-40dd-9162-bacd5773b262" providerId="AD" clId="Web-{45EEFEB6-13CC-AC95-DF44-C762F855D319}" dt="2025-12-09T00:00:43.940" v="651" actId="20577"/>
          <ac:spMkLst>
            <pc:docMk/>
            <pc:sldMk cId="1907408734" sldId="323"/>
            <ac:spMk id="5" creationId="{5ED018C9-F128-0BC7-2CC7-BDAA8357CAE7}"/>
          </ac:spMkLst>
        </pc:spChg>
      </pc:sldChg>
      <pc:sldChg chg="addSp delSp modSp new del">
        <pc:chgData name="LUCAS GUIMARÃES DOS SANTOS" userId="S::lucas.santos2771@etec.sp.gov.br::ea549319-51e4-40dd-9162-bacd5773b262" providerId="AD" clId="Web-{45EEFEB6-13CC-AC95-DF44-C762F855D319}" dt="2025-12-09T00:00:33.518" v="650"/>
        <pc:sldMkLst>
          <pc:docMk/>
          <pc:sldMk cId="4028321881" sldId="324"/>
        </pc:sldMkLst>
        <pc:graphicFrameChg chg="add del mod">
          <ac:chgData name="LUCAS GUIMARÃES DOS SANTOS" userId="S::lucas.santos2771@etec.sp.gov.br::ea549319-51e4-40dd-9162-bacd5773b262" providerId="AD" clId="Web-{45EEFEB6-13CC-AC95-DF44-C762F855D319}" dt="2025-12-09T00:00:27.783" v="649"/>
          <ac:graphicFrameMkLst>
            <pc:docMk/>
            <pc:sldMk cId="4028321881" sldId="324"/>
            <ac:graphicFrameMk id="4" creationId="{16A4F75F-A3B5-BCDF-857F-814D6C26DB9E}"/>
          </ac:graphicFrameMkLst>
        </pc:graphicFrameChg>
      </pc:sldChg>
    </pc:docChg>
  </pc:docChgLst>
  <pc:docChgLst>
    <pc:chgData name="LUCAS GUIMARÃES DOS SANTOS" userId="S::lucas.santos2771@etec.sp.gov.br::ea549319-51e4-40dd-9162-bacd5773b262" providerId="AD" clId="Web-{EB8440A4-41E0-2D9A-B9C0-43022AA8F422}"/>
    <pc:docChg chg="modSld">
      <pc:chgData name="LUCAS GUIMARÃES DOS SANTOS" userId="S::lucas.santos2771@etec.sp.gov.br::ea549319-51e4-40dd-9162-bacd5773b262" providerId="AD" clId="Web-{EB8440A4-41E0-2D9A-B9C0-43022AA8F422}" dt="2025-12-09T23:34:39.914" v="71"/>
      <pc:docMkLst>
        <pc:docMk/>
      </pc:docMkLst>
      <pc:sldChg chg="modSp">
        <pc:chgData name="LUCAS GUIMARÃES DOS SANTOS" userId="S::lucas.santos2771@etec.sp.gov.br::ea549319-51e4-40dd-9162-bacd5773b262" providerId="AD" clId="Web-{EB8440A4-41E0-2D9A-B9C0-43022AA8F422}" dt="2025-12-09T23:34:39.914" v="71"/>
        <pc:sldMkLst>
          <pc:docMk/>
          <pc:sldMk cId="3277728687" sldId="291"/>
        </pc:sldMkLst>
        <pc:spChg chg="mod">
          <ac:chgData name="LUCAS GUIMARÃES DOS SANTOS" userId="S::lucas.santos2771@etec.sp.gov.br::ea549319-51e4-40dd-9162-bacd5773b262" providerId="AD" clId="Web-{EB8440A4-41E0-2D9A-B9C0-43022AA8F422}" dt="2025-12-09T23:34:30.007" v="69" actId="1076"/>
          <ac:spMkLst>
            <pc:docMk/>
            <pc:sldMk cId="3277728687" sldId="291"/>
            <ac:spMk id="5" creationId="{00D5599C-F27A-985B-0D0A-BFDAB1066500}"/>
          </ac:spMkLst>
        </pc:spChg>
        <pc:graphicFrameChg chg="mod modGraphic">
          <ac:chgData name="LUCAS GUIMARÃES DOS SANTOS" userId="S::lucas.santos2771@etec.sp.gov.br::ea549319-51e4-40dd-9162-bacd5773b262" providerId="AD" clId="Web-{EB8440A4-41E0-2D9A-B9C0-43022AA8F422}" dt="2025-12-09T23:34:39.914" v="71"/>
          <ac:graphicFrameMkLst>
            <pc:docMk/>
            <pc:sldMk cId="3277728687" sldId="291"/>
            <ac:graphicFrameMk id="22" creationId="{F7B95F84-F61F-54BF-5B4E-0744DD544B44}"/>
          </ac:graphicFrameMkLst>
        </pc:graphicFrameChg>
      </pc:sldChg>
      <pc:sldChg chg="addSp delSp modSp">
        <pc:chgData name="LUCAS GUIMARÃES DOS SANTOS" userId="S::lucas.santos2771@etec.sp.gov.br::ea549319-51e4-40dd-9162-bacd5773b262" providerId="AD" clId="Web-{EB8440A4-41E0-2D9A-B9C0-43022AA8F422}" dt="2025-12-09T23:29:27.779" v="56" actId="1076"/>
        <pc:sldMkLst>
          <pc:docMk/>
          <pc:sldMk cId="747848426" sldId="293"/>
        </pc:sldMkLst>
        <pc:spChg chg="mod">
          <ac:chgData name="LUCAS GUIMARÃES DOS SANTOS" userId="S::lucas.santos2771@etec.sp.gov.br::ea549319-51e4-40dd-9162-bacd5773b262" providerId="AD" clId="Web-{EB8440A4-41E0-2D9A-B9C0-43022AA8F422}" dt="2025-12-09T23:29:27.779" v="56" actId="1076"/>
          <ac:spMkLst>
            <pc:docMk/>
            <pc:sldMk cId="747848426" sldId="293"/>
            <ac:spMk id="4" creationId="{033636CD-D6AD-1297-8A4F-8A5A058AEB78}"/>
          </ac:spMkLst>
        </pc:spChg>
        <pc:picChg chg="add mod">
          <ac:chgData name="LUCAS GUIMARÃES DOS SANTOS" userId="S::lucas.santos2771@etec.sp.gov.br::ea549319-51e4-40dd-9162-bacd5773b262" providerId="AD" clId="Web-{EB8440A4-41E0-2D9A-B9C0-43022AA8F422}" dt="2025-12-09T23:29:18.935" v="55" actId="1076"/>
          <ac:picMkLst>
            <pc:docMk/>
            <pc:sldMk cId="747848426" sldId="293"/>
            <ac:picMk id="5" creationId="{4AE9986E-59DA-D845-F812-2AC0314875A6}"/>
          </ac:picMkLst>
        </pc:picChg>
        <pc:picChg chg="del">
          <ac:chgData name="LUCAS GUIMARÃES DOS SANTOS" userId="S::lucas.santos2771@etec.sp.gov.br::ea549319-51e4-40dd-9162-bacd5773b262" providerId="AD" clId="Web-{EB8440A4-41E0-2D9A-B9C0-43022AA8F422}" dt="2025-12-09T23:28:51.933" v="51"/>
          <ac:picMkLst>
            <pc:docMk/>
            <pc:sldMk cId="747848426" sldId="293"/>
            <ac:picMk id="6" creationId="{55607B03-9631-8EF2-B091-80ABF470280D}"/>
          </ac:picMkLst>
        </pc:picChg>
      </pc:sldChg>
      <pc:sldChg chg="addSp delSp modSp">
        <pc:chgData name="LUCAS GUIMARÃES DOS SANTOS" userId="S::lucas.santos2771@etec.sp.gov.br::ea549319-51e4-40dd-9162-bacd5773b262" providerId="AD" clId="Web-{EB8440A4-41E0-2D9A-B9C0-43022AA8F422}" dt="2025-12-09T23:29:56.092" v="61" actId="1076"/>
        <pc:sldMkLst>
          <pc:docMk/>
          <pc:sldMk cId="1779635125" sldId="305"/>
        </pc:sldMkLst>
        <pc:spChg chg="mod">
          <ac:chgData name="LUCAS GUIMARÃES DOS SANTOS" userId="S::lucas.santos2771@etec.sp.gov.br::ea549319-51e4-40dd-9162-bacd5773b262" providerId="AD" clId="Web-{EB8440A4-41E0-2D9A-B9C0-43022AA8F422}" dt="2025-12-09T23:29:53.561" v="60" actId="1076"/>
          <ac:spMkLst>
            <pc:docMk/>
            <pc:sldMk cId="1779635125" sldId="305"/>
            <ac:spMk id="4" creationId="{EC29FDB4-E939-4AE9-359D-EEF38141E281}"/>
          </ac:spMkLst>
        </pc:spChg>
        <pc:picChg chg="del">
          <ac:chgData name="LUCAS GUIMARÃES DOS SANTOS" userId="S::lucas.santos2771@etec.sp.gov.br::ea549319-51e4-40dd-9162-bacd5773b262" providerId="AD" clId="Web-{EB8440A4-41E0-2D9A-B9C0-43022AA8F422}" dt="2025-12-09T23:29:35.498" v="57"/>
          <ac:picMkLst>
            <pc:docMk/>
            <pc:sldMk cId="1779635125" sldId="305"/>
            <ac:picMk id="5" creationId="{952402A1-E2AC-0CD5-AE0F-65DEAC2DE41D}"/>
          </ac:picMkLst>
        </pc:picChg>
        <pc:picChg chg="add mod">
          <ac:chgData name="LUCAS GUIMARÃES DOS SANTOS" userId="S::lucas.santos2771@etec.sp.gov.br::ea549319-51e4-40dd-9162-bacd5773b262" providerId="AD" clId="Web-{EB8440A4-41E0-2D9A-B9C0-43022AA8F422}" dt="2025-12-09T23:29:56.092" v="61" actId="1076"/>
          <ac:picMkLst>
            <pc:docMk/>
            <pc:sldMk cId="1779635125" sldId="305"/>
            <ac:picMk id="6" creationId="{31094B98-A494-2F08-5363-59FB0E2BB570}"/>
          </ac:picMkLst>
        </pc:picChg>
      </pc:sldChg>
      <pc:sldChg chg="modSp">
        <pc:chgData name="LUCAS GUIMARÃES DOS SANTOS" userId="S::lucas.santos2771@etec.sp.gov.br::ea549319-51e4-40dd-9162-bacd5773b262" providerId="AD" clId="Web-{EB8440A4-41E0-2D9A-B9C0-43022AA8F422}" dt="2025-12-09T22:33:07.765" v="50"/>
        <pc:sldMkLst>
          <pc:docMk/>
          <pc:sldMk cId="2838780256" sldId="312"/>
        </pc:sldMkLst>
        <pc:graphicFrameChg chg="mod modGraphic">
          <ac:chgData name="LUCAS GUIMARÃES DOS SANTOS" userId="S::lucas.santos2771@etec.sp.gov.br::ea549319-51e4-40dd-9162-bacd5773b262" providerId="AD" clId="Web-{EB8440A4-41E0-2D9A-B9C0-43022AA8F422}" dt="2025-12-09T22:33:07.765" v="50"/>
          <ac:graphicFrameMkLst>
            <pc:docMk/>
            <pc:sldMk cId="2838780256" sldId="312"/>
            <ac:graphicFrameMk id="10" creationId="{B9B26E03-F8F2-6CE5-0E39-CDCCC77EBAE3}"/>
          </ac:graphicFrameMkLst>
        </pc:graphicFrameChg>
      </pc:sldChg>
      <pc:sldChg chg="addSp delSp modSp">
        <pc:chgData name="LUCAS GUIMARÃES DOS SANTOS" userId="S::lucas.santos2771@etec.sp.gov.br::ea549319-51e4-40dd-9162-bacd5773b262" providerId="AD" clId="Web-{EB8440A4-41E0-2D9A-B9C0-43022AA8F422}" dt="2025-12-09T22:32:08.573" v="47"/>
        <pc:sldMkLst>
          <pc:docMk/>
          <pc:sldMk cId="3465091155" sldId="316"/>
        </pc:sldMkLst>
        <pc:spChg chg="ord">
          <ac:chgData name="LUCAS GUIMARÃES DOS SANTOS" userId="S::lucas.santos2771@etec.sp.gov.br::ea549319-51e4-40dd-9162-bacd5773b262" providerId="AD" clId="Web-{EB8440A4-41E0-2D9A-B9C0-43022AA8F422}" dt="2025-12-09T22:32:04.463" v="46"/>
          <ac:spMkLst>
            <pc:docMk/>
            <pc:sldMk cId="3465091155" sldId="316"/>
            <ac:spMk id="2" creationId="{B9F771FA-3302-7174-B662-4E794B1672F4}"/>
          </ac:spMkLst>
        </pc:spChg>
        <pc:spChg chg="del mod">
          <ac:chgData name="LUCAS GUIMARÃES DOS SANTOS" userId="S::lucas.santos2771@etec.sp.gov.br::ea549319-51e4-40dd-9162-bacd5773b262" providerId="AD" clId="Web-{EB8440A4-41E0-2D9A-B9C0-43022AA8F422}" dt="2025-12-09T22:22:13.632" v="33"/>
          <ac:spMkLst>
            <pc:docMk/>
            <pc:sldMk cId="3465091155" sldId="316"/>
            <ac:spMk id="5" creationId="{7DECF762-6634-3FE9-496B-957C5DA401E9}"/>
          </ac:spMkLst>
        </pc:spChg>
        <pc:spChg chg="add mod">
          <ac:chgData name="LUCAS GUIMARÃES DOS SANTOS" userId="S::lucas.santos2771@etec.sp.gov.br::ea549319-51e4-40dd-9162-bacd5773b262" providerId="AD" clId="Web-{EB8440A4-41E0-2D9A-B9C0-43022AA8F422}" dt="2025-12-09T22:22:00.616" v="27" actId="14100"/>
          <ac:spMkLst>
            <pc:docMk/>
            <pc:sldMk cId="3465091155" sldId="316"/>
            <ac:spMk id="7" creationId="{DAFDC2E1-2393-AC4E-D3C9-250AF93D26D6}"/>
          </ac:spMkLst>
        </pc:spChg>
        <pc:spChg chg="ord">
          <ac:chgData name="LUCAS GUIMARÃES DOS SANTOS" userId="S::lucas.santos2771@etec.sp.gov.br::ea549319-51e4-40dd-9162-bacd5773b262" providerId="AD" clId="Web-{EB8440A4-41E0-2D9A-B9C0-43022AA8F422}" dt="2025-12-09T22:32:08.573" v="47"/>
          <ac:spMkLst>
            <pc:docMk/>
            <pc:sldMk cId="3465091155" sldId="316"/>
            <ac:spMk id="40" creationId="{57EF84EB-57D9-B361-41A3-1FA29DB07B9C}"/>
          </ac:spMkLst>
        </pc:spChg>
        <pc:picChg chg="add del mod modCrop">
          <ac:chgData name="LUCAS GUIMARÃES DOS SANTOS" userId="S::lucas.santos2771@etec.sp.gov.br::ea549319-51e4-40dd-9162-bacd5773b262" providerId="AD" clId="Web-{EB8440A4-41E0-2D9A-B9C0-43022AA8F422}" dt="2025-12-09T22:31:15.397" v="35"/>
          <ac:picMkLst>
            <pc:docMk/>
            <pc:sldMk cId="3465091155" sldId="316"/>
            <ac:picMk id="3" creationId="{28229F89-4086-8637-D71F-9E123239B80F}"/>
          </ac:picMkLst>
        </pc:picChg>
        <pc:picChg chg="add mod modCrop">
          <ac:chgData name="LUCAS GUIMARÃES DOS SANTOS" userId="S::lucas.santos2771@etec.sp.gov.br::ea549319-51e4-40dd-9162-bacd5773b262" providerId="AD" clId="Web-{EB8440A4-41E0-2D9A-B9C0-43022AA8F422}" dt="2025-12-09T22:31:57.854" v="45" actId="1076"/>
          <ac:picMkLst>
            <pc:docMk/>
            <pc:sldMk cId="3465091155" sldId="316"/>
            <ac:picMk id="9" creationId="{2289EEB5-BD8F-7338-6B6D-A15EC4D46772}"/>
          </ac:picMkLst>
        </pc:picChg>
      </pc:sldChg>
    </pc:docChg>
  </pc:docChgLst>
  <pc:docChgLst>
    <pc:chgData name="LUCAS GUIMARÃES DOS SANTOS" userId="S::lucas.santos2771@etec.sp.gov.br::ea549319-51e4-40dd-9162-bacd5773b262" providerId="AD" clId="Web-{2A2BED43-09F6-948A-2207-A82BB648D2CC}"/>
    <pc:docChg chg="addSld modSld sldOrd">
      <pc:chgData name="LUCAS GUIMARÃES DOS SANTOS" userId="S::lucas.santos2771@etec.sp.gov.br::ea549319-51e4-40dd-9162-bacd5773b262" providerId="AD" clId="Web-{2A2BED43-09F6-948A-2207-A82BB648D2CC}" dt="2025-12-09T23:49:26.202" v="7" actId="1076"/>
      <pc:docMkLst>
        <pc:docMk/>
      </pc:docMkLst>
      <pc:sldChg chg="addSp delSp modSp add ord replId">
        <pc:chgData name="LUCAS GUIMARÃES DOS SANTOS" userId="S::lucas.santos2771@etec.sp.gov.br::ea549319-51e4-40dd-9162-bacd5773b262" providerId="AD" clId="Web-{2A2BED43-09F6-948A-2207-A82BB648D2CC}" dt="2025-12-09T23:49:26.202" v="7" actId="1076"/>
        <pc:sldMkLst>
          <pc:docMk/>
          <pc:sldMk cId="1551610409" sldId="324"/>
        </pc:sldMkLst>
        <pc:picChg chg="del">
          <ac:chgData name="LUCAS GUIMARÃES DOS SANTOS" userId="S::lucas.santos2771@etec.sp.gov.br::ea549319-51e4-40dd-9162-bacd5773b262" providerId="AD" clId="Web-{2A2BED43-09F6-948A-2207-A82BB648D2CC}" dt="2025-12-09T23:49:04.732" v="2"/>
          <ac:picMkLst>
            <pc:docMk/>
            <pc:sldMk cId="1551610409" sldId="324"/>
            <ac:picMk id="5" creationId="{F2DF6C9B-C9C6-CA8E-EB35-060841AFE6EA}"/>
          </ac:picMkLst>
        </pc:picChg>
        <pc:picChg chg="add mod">
          <ac:chgData name="LUCAS GUIMARÃES DOS SANTOS" userId="S::lucas.santos2771@etec.sp.gov.br::ea549319-51e4-40dd-9162-bacd5773b262" providerId="AD" clId="Web-{2A2BED43-09F6-948A-2207-A82BB648D2CC}" dt="2025-12-09T23:49:26.202" v="7" actId="1076"/>
          <ac:picMkLst>
            <pc:docMk/>
            <pc:sldMk cId="1551610409" sldId="324"/>
            <ac:picMk id="6" creationId="{97768F70-6686-AE89-AB81-FA5F63A622C0}"/>
          </ac:picMkLst>
        </pc:picChg>
      </pc:sldChg>
    </pc:docChg>
  </pc:docChgLst>
  <pc:docChgLst>
    <pc:chgData name="ITALO BEZERRA DE SOUSA" userId="S::italo.sousa18@etec.sp.gov.br::1ecf03a0-ef98-4e88-85ea-d501b59bd206" providerId="AD" clId="Web-{F600FDF5-06CD-AB7C-C9C9-20F030F8D541}"/>
    <pc:docChg chg="modSld">
      <pc:chgData name="ITALO BEZERRA DE SOUSA" userId="S::italo.sousa18@etec.sp.gov.br::1ecf03a0-ef98-4e88-85ea-d501b59bd206" providerId="AD" clId="Web-{F600FDF5-06CD-AB7C-C9C9-20F030F8D541}" dt="2025-12-07T23:55:11.882" v="7" actId="20577"/>
      <pc:docMkLst>
        <pc:docMk/>
      </pc:docMkLst>
      <pc:sldChg chg="modSp">
        <pc:chgData name="ITALO BEZERRA DE SOUSA" userId="S::italo.sousa18@etec.sp.gov.br::1ecf03a0-ef98-4e88-85ea-d501b59bd206" providerId="AD" clId="Web-{F600FDF5-06CD-AB7C-C9C9-20F030F8D541}" dt="2025-12-07T23:54:46.413" v="1" actId="20577"/>
        <pc:sldMkLst>
          <pc:docMk/>
          <pc:sldMk cId="1718786928" sldId="284"/>
        </pc:sldMkLst>
        <pc:spChg chg="mod">
          <ac:chgData name="ITALO BEZERRA DE SOUSA" userId="S::italo.sousa18@etec.sp.gov.br::1ecf03a0-ef98-4e88-85ea-d501b59bd206" providerId="AD" clId="Web-{F600FDF5-06CD-AB7C-C9C9-20F030F8D541}" dt="2025-12-07T23:54:46.413" v="1" actId="20577"/>
          <ac:spMkLst>
            <pc:docMk/>
            <pc:sldMk cId="1718786928" sldId="284"/>
            <ac:spMk id="5" creationId="{68EA1406-9D0A-F316-CA4B-D6FA46DEDD20}"/>
          </ac:spMkLst>
        </pc:spChg>
      </pc:sldChg>
      <pc:sldChg chg="modSp">
        <pc:chgData name="ITALO BEZERRA DE SOUSA" userId="S::italo.sousa18@etec.sp.gov.br::1ecf03a0-ef98-4e88-85ea-d501b59bd206" providerId="AD" clId="Web-{F600FDF5-06CD-AB7C-C9C9-20F030F8D541}" dt="2025-12-07T23:55:11.882" v="7" actId="20577"/>
        <pc:sldMkLst>
          <pc:docMk/>
          <pc:sldMk cId="2257803577" sldId="285"/>
        </pc:sldMkLst>
        <pc:spChg chg="mod">
          <ac:chgData name="ITALO BEZERRA DE SOUSA" userId="S::italo.sousa18@etec.sp.gov.br::1ecf03a0-ef98-4e88-85ea-d501b59bd206" providerId="AD" clId="Web-{F600FDF5-06CD-AB7C-C9C9-20F030F8D541}" dt="2025-12-07T23:55:11.882" v="7" actId="20577"/>
          <ac:spMkLst>
            <pc:docMk/>
            <pc:sldMk cId="2257803577" sldId="285"/>
            <ac:spMk id="4" creationId="{AB0CC641-942F-A979-7A76-A06B319BECB6}"/>
          </ac:spMkLst>
        </pc:spChg>
      </pc:sldChg>
    </pc:docChg>
  </pc:docChgLst>
  <pc:docChgLst>
    <pc:chgData name="ITALO BEZERRA DE SOUSA" userId="S::italo.sousa18@etec.sp.gov.br::1ecf03a0-ef98-4e88-85ea-d501b59bd206" providerId="AD" clId="Web-{E69F50B9-BA3D-D6DC-FD46-14E4AE11E2DA}"/>
    <pc:docChg chg="modSld">
      <pc:chgData name="ITALO BEZERRA DE SOUSA" userId="S::italo.sousa18@etec.sp.gov.br::1ecf03a0-ef98-4e88-85ea-d501b59bd206" providerId="AD" clId="Web-{E69F50B9-BA3D-D6DC-FD46-14E4AE11E2DA}" dt="2025-12-08T22:21:00.220" v="1" actId="1076"/>
      <pc:docMkLst>
        <pc:docMk/>
      </pc:docMkLst>
      <pc:sldChg chg="modSp">
        <pc:chgData name="ITALO BEZERRA DE SOUSA" userId="S::italo.sousa18@etec.sp.gov.br::1ecf03a0-ef98-4e88-85ea-d501b59bd206" providerId="AD" clId="Web-{E69F50B9-BA3D-D6DC-FD46-14E4AE11E2DA}" dt="2025-12-08T22:16:36.549" v="0" actId="1076"/>
        <pc:sldMkLst>
          <pc:docMk/>
          <pc:sldMk cId="74082992" sldId="317"/>
        </pc:sldMkLst>
        <pc:picChg chg="mod">
          <ac:chgData name="ITALO BEZERRA DE SOUSA" userId="S::italo.sousa18@etec.sp.gov.br::1ecf03a0-ef98-4e88-85ea-d501b59bd206" providerId="AD" clId="Web-{E69F50B9-BA3D-D6DC-FD46-14E4AE11E2DA}" dt="2025-12-08T22:16:36.549" v="0" actId="1076"/>
          <ac:picMkLst>
            <pc:docMk/>
            <pc:sldMk cId="74082992" sldId="317"/>
            <ac:picMk id="7" creationId="{B910ECEA-D4C3-5E95-7FB5-4723BF344F7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70981B7D-53F6-4039-A8FA-44779F95F4C7}" type="datetime1">
              <a:rPr lang="pt-BR" smtClean="0"/>
              <a:t>10/12/2025</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pt-BR" smtClean="0"/>
              <a:t>‹nº›</a:t>
            </a:fld>
            <a:endParaRPr lang="pt-BR"/>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pt-BR" noProof="0"/>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FD1732DB-6DE7-4ED0-8D58-5BB99683AAF5}" type="datetime1">
              <a:rPr lang="pt-BR" noProof="0" smtClean="0"/>
              <a:t>10/12/2025</a:t>
            </a:fld>
            <a:endParaRPr lang="pt-BR" noProof="0"/>
          </a:p>
        </p:txBody>
      </p:sp>
      <p:sp>
        <p:nvSpPr>
          <p:cNvPr id="4" name="Espaço reservado para a imagem do slide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pt-BR" noProof="0" smtClean="0"/>
              <a:pPr rtl="0"/>
              <a:t>‹nº›</a:t>
            </a:fld>
            <a:endParaRPr lang="pt-BR" noProof="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62426-558F-C8AE-CB41-7B1938E089D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557AE7F-213A-32C6-FCCB-C038133E02A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F4AD908-3A54-2F2E-3F08-F1FA165C964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920547AD-9E9A-08CC-4A5D-3E717C5FAF26}"/>
              </a:ext>
            </a:extLst>
          </p:cNvPr>
          <p:cNvSpPr>
            <a:spLocks noGrp="1"/>
          </p:cNvSpPr>
          <p:nvPr>
            <p:ph type="sldNum" sz="quarter" idx="10"/>
          </p:nvPr>
        </p:nvSpPr>
        <p:spPr/>
        <p:txBody>
          <a:bodyPr/>
          <a:lstStyle/>
          <a:p>
            <a:pPr rtl="0"/>
            <a:fld id="{841221E5-7225-48EB-A4EE-420E7BFCF705}" type="slidenum">
              <a:rPr lang="pt-BR" smtClean="0"/>
              <a:pPr rtl="0"/>
              <a:t>1</a:t>
            </a:fld>
            <a:endParaRPr lang="pt-BR"/>
          </a:p>
        </p:txBody>
      </p:sp>
    </p:spTree>
    <p:extLst>
      <p:ext uri="{BB962C8B-B14F-4D97-AF65-F5344CB8AC3E}">
        <p14:creationId xmlns:p14="http://schemas.microsoft.com/office/powerpoint/2010/main" val="2020583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16D90-A235-52B6-6B3C-B9585C6667C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8F8A89E-CCE3-E289-C7E8-713A57C532D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A3AE4454-0D28-E8C5-78C1-BC6573D81042}"/>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4CC9E6C-DE84-A32A-9106-2388935C393C}"/>
              </a:ext>
            </a:extLst>
          </p:cNvPr>
          <p:cNvSpPr>
            <a:spLocks noGrp="1"/>
          </p:cNvSpPr>
          <p:nvPr>
            <p:ph type="sldNum" sz="quarter" idx="10"/>
          </p:nvPr>
        </p:nvSpPr>
        <p:spPr/>
        <p:txBody>
          <a:bodyPr/>
          <a:lstStyle/>
          <a:p>
            <a:pPr rtl="0"/>
            <a:fld id="{841221E5-7225-48EB-A4EE-420E7BFCF705}" type="slidenum">
              <a:rPr lang="pt-BR" smtClean="0"/>
              <a:pPr rtl="0"/>
              <a:t>10</a:t>
            </a:fld>
            <a:endParaRPr lang="pt-BR"/>
          </a:p>
        </p:txBody>
      </p:sp>
    </p:spTree>
    <p:extLst>
      <p:ext uri="{BB962C8B-B14F-4D97-AF65-F5344CB8AC3E}">
        <p14:creationId xmlns:p14="http://schemas.microsoft.com/office/powerpoint/2010/main" val="361290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1CC2F-088F-1E6D-AE14-CCB399E4EF2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D012ADA-F3CC-0E19-5755-827F7B752CF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3058555-DAB5-D686-B9F9-9003B240024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0DCCF35F-C289-AF53-4392-51BBD858AA49}"/>
              </a:ext>
            </a:extLst>
          </p:cNvPr>
          <p:cNvSpPr>
            <a:spLocks noGrp="1"/>
          </p:cNvSpPr>
          <p:nvPr>
            <p:ph type="sldNum" sz="quarter" idx="10"/>
          </p:nvPr>
        </p:nvSpPr>
        <p:spPr/>
        <p:txBody>
          <a:bodyPr/>
          <a:lstStyle/>
          <a:p>
            <a:pPr rtl="0"/>
            <a:fld id="{841221E5-7225-48EB-A4EE-420E7BFCF705}" type="slidenum">
              <a:rPr lang="pt-BR" smtClean="0"/>
              <a:pPr rtl="0"/>
              <a:t>11</a:t>
            </a:fld>
            <a:endParaRPr lang="pt-BR"/>
          </a:p>
        </p:txBody>
      </p:sp>
    </p:spTree>
    <p:extLst>
      <p:ext uri="{BB962C8B-B14F-4D97-AF65-F5344CB8AC3E}">
        <p14:creationId xmlns:p14="http://schemas.microsoft.com/office/powerpoint/2010/main" val="2829413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12</a:t>
            </a:fld>
            <a:endParaRPr lang="pt-BR"/>
          </a:p>
        </p:txBody>
      </p:sp>
    </p:spTree>
    <p:extLst>
      <p:ext uri="{BB962C8B-B14F-4D97-AF65-F5344CB8AC3E}">
        <p14:creationId xmlns:p14="http://schemas.microsoft.com/office/powerpoint/2010/main" val="548970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40285-789D-CC8C-7CAB-DE9C169D7414}"/>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E45EF22-0CE1-727E-CDF3-EFED07BD67A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86BFE7F-9226-EB7A-5199-B7581ECAFE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5373AD7E-4C63-C147-5B8C-7D5CD19B7096}"/>
              </a:ext>
            </a:extLst>
          </p:cNvPr>
          <p:cNvSpPr>
            <a:spLocks noGrp="1"/>
          </p:cNvSpPr>
          <p:nvPr>
            <p:ph type="sldNum" sz="quarter" idx="10"/>
          </p:nvPr>
        </p:nvSpPr>
        <p:spPr/>
        <p:txBody>
          <a:bodyPr/>
          <a:lstStyle/>
          <a:p>
            <a:pPr rtl="0"/>
            <a:fld id="{841221E5-7225-48EB-A4EE-420E7BFCF705}" type="slidenum">
              <a:rPr lang="pt-BR" smtClean="0"/>
              <a:pPr rtl="0"/>
              <a:t>13</a:t>
            </a:fld>
            <a:endParaRPr lang="pt-BR"/>
          </a:p>
        </p:txBody>
      </p:sp>
    </p:spTree>
    <p:extLst>
      <p:ext uri="{BB962C8B-B14F-4D97-AF65-F5344CB8AC3E}">
        <p14:creationId xmlns:p14="http://schemas.microsoft.com/office/powerpoint/2010/main" val="1652599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8DB86-76D5-CB83-65BE-18FCE218401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9C04E9C-0E90-6CED-5246-AD3F31989E2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6AFD6404-38A6-C713-3C93-C80CF18F876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D4031D13-FD93-5494-C2AF-D03E9535DBAB}"/>
              </a:ext>
            </a:extLst>
          </p:cNvPr>
          <p:cNvSpPr>
            <a:spLocks noGrp="1"/>
          </p:cNvSpPr>
          <p:nvPr>
            <p:ph type="sldNum" sz="quarter" idx="10"/>
          </p:nvPr>
        </p:nvSpPr>
        <p:spPr/>
        <p:txBody>
          <a:bodyPr/>
          <a:lstStyle/>
          <a:p>
            <a:pPr rtl="0"/>
            <a:fld id="{841221E5-7225-48EB-A4EE-420E7BFCF705}" type="slidenum">
              <a:rPr lang="pt-BR" smtClean="0"/>
              <a:pPr rtl="0"/>
              <a:t>14</a:t>
            </a:fld>
            <a:endParaRPr lang="pt-BR"/>
          </a:p>
        </p:txBody>
      </p:sp>
    </p:spTree>
    <p:extLst>
      <p:ext uri="{BB962C8B-B14F-4D97-AF65-F5344CB8AC3E}">
        <p14:creationId xmlns:p14="http://schemas.microsoft.com/office/powerpoint/2010/main" val="4060246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15</a:t>
            </a:fld>
            <a:endParaRPr lang="pt-BR"/>
          </a:p>
        </p:txBody>
      </p:sp>
    </p:spTree>
    <p:extLst>
      <p:ext uri="{BB962C8B-B14F-4D97-AF65-F5344CB8AC3E}">
        <p14:creationId xmlns:p14="http://schemas.microsoft.com/office/powerpoint/2010/main" val="3197467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16</a:t>
            </a:fld>
            <a:endParaRPr lang="pt-BR"/>
          </a:p>
        </p:txBody>
      </p:sp>
    </p:spTree>
    <p:extLst>
      <p:ext uri="{BB962C8B-B14F-4D97-AF65-F5344CB8AC3E}">
        <p14:creationId xmlns:p14="http://schemas.microsoft.com/office/powerpoint/2010/main" val="175727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8398A-0675-1C80-C856-1DB8C5428B3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896CBDD8-0477-4C23-DE12-F7C64E97DC01}"/>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C77ADDE-E8C7-F4BE-EE65-AA412361B78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A615FBA4-99DC-0E1C-0FA5-99D825A0EC89}"/>
              </a:ext>
            </a:extLst>
          </p:cNvPr>
          <p:cNvSpPr>
            <a:spLocks noGrp="1"/>
          </p:cNvSpPr>
          <p:nvPr>
            <p:ph type="sldNum" sz="quarter" idx="10"/>
          </p:nvPr>
        </p:nvSpPr>
        <p:spPr/>
        <p:txBody>
          <a:bodyPr/>
          <a:lstStyle/>
          <a:p>
            <a:pPr rtl="0"/>
            <a:fld id="{841221E5-7225-48EB-A4EE-420E7BFCF705}" type="slidenum">
              <a:rPr lang="pt-BR" smtClean="0"/>
              <a:pPr rtl="0"/>
              <a:t>17</a:t>
            </a:fld>
            <a:endParaRPr lang="pt-BR"/>
          </a:p>
        </p:txBody>
      </p:sp>
    </p:spTree>
    <p:extLst>
      <p:ext uri="{BB962C8B-B14F-4D97-AF65-F5344CB8AC3E}">
        <p14:creationId xmlns:p14="http://schemas.microsoft.com/office/powerpoint/2010/main" val="71733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AF889-FCA0-EBD3-D0D0-C112DDEAC92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53F56E0-00B3-8AF5-0A29-5622EC86E8A3}"/>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DDDEC36-BE2F-53E4-19E2-5E70FC54099B}"/>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285103D-045E-C0AE-AA19-A7FD90B903F2}"/>
              </a:ext>
            </a:extLst>
          </p:cNvPr>
          <p:cNvSpPr>
            <a:spLocks noGrp="1"/>
          </p:cNvSpPr>
          <p:nvPr>
            <p:ph type="sldNum" sz="quarter" idx="10"/>
          </p:nvPr>
        </p:nvSpPr>
        <p:spPr/>
        <p:txBody>
          <a:bodyPr/>
          <a:lstStyle/>
          <a:p>
            <a:pPr rtl="0"/>
            <a:fld id="{841221E5-7225-48EB-A4EE-420E7BFCF705}" type="slidenum">
              <a:rPr lang="pt-BR" smtClean="0"/>
              <a:pPr rtl="0"/>
              <a:t>18</a:t>
            </a:fld>
            <a:endParaRPr lang="pt-BR"/>
          </a:p>
        </p:txBody>
      </p:sp>
    </p:spTree>
    <p:extLst>
      <p:ext uri="{BB962C8B-B14F-4D97-AF65-F5344CB8AC3E}">
        <p14:creationId xmlns:p14="http://schemas.microsoft.com/office/powerpoint/2010/main" val="85586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D1F83-DA04-A640-E99B-259F84DDCBD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49D717A5-F3A8-3180-AD75-0706103F1B3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CFEAC56-92C3-84B7-02E7-0A3D08D8CA9F}"/>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1C5F532B-9508-C3DB-79BF-FE06A97C0F77}"/>
              </a:ext>
            </a:extLst>
          </p:cNvPr>
          <p:cNvSpPr>
            <a:spLocks noGrp="1"/>
          </p:cNvSpPr>
          <p:nvPr>
            <p:ph type="sldNum" sz="quarter" idx="10"/>
          </p:nvPr>
        </p:nvSpPr>
        <p:spPr/>
        <p:txBody>
          <a:bodyPr/>
          <a:lstStyle/>
          <a:p>
            <a:pPr rtl="0"/>
            <a:fld id="{841221E5-7225-48EB-A4EE-420E7BFCF705}" type="slidenum">
              <a:rPr lang="pt-BR" smtClean="0"/>
              <a:pPr rtl="0"/>
              <a:t>19</a:t>
            </a:fld>
            <a:endParaRPr lang="pt-BR"/>
          </a:p>
        </p:txBody>
      </p:sp>
    </p:spTree>
    <p:extLst>
      <p:ext uri="{BB962C8B-B14F-4D97-AF65-F5344CB8AC3E}">
        <p14:creationId xmlns:p14="http://schemas.microsoft.com/office/powerpoint/2010/main" val="4002888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a:t>
            </a:fld>
            <a:endParaRPr lang="pt-BR"/>
          </a:p>
        </p:txBody>
      </p:sp>
    </p:spTree>
    <p:extLst>
      <p:ext uri="{BB962C8B-B14F-4D97-AF65-F5344CB8AC3E}">
        <p14:creationId xmlns:p14="http://schemas.microsoft.com/office/powerpoint/2010/main" val="215281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0F53A-FC16-755C-E1EB-495A7F43CAB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1F5A93A-F9D9-A2AB-6A53-1F792DFDDC08}"/>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74EB70B-22E5-D9D1-D90E-A61A653EEE4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D4C3AD4-107B-5790-7538-E4D1DC282022}"/>
              </a:ext>
            </a:extLst>
          </p:cNvPr>
          <p:cNvSpPr>
            <a:spLocks noGrp="1"/>
          </p:cNvSpPr>
          <p:nvPr>
            <p:ph type="sldNum" sz="quarter" idx="10"/>
          </p:nvPr>
        </p:nvSpPr>
        <p:spPr/>
        <p:txBody>
          <a:bodyPr/>
          <a:lstStyle/>
          <a:p>
            <a:pPr rtl="0"/>
            <a:fld id="{841221E5-7225-48EB-A4EE-420E7BFCF705}" type="slidenum">
              <a:rPr lang="pt-BR" smtClean="0"/>
              <a:pPr rtl="0"/>
              <a:t>20</a:t>
            </a:fld>
            <a:endParaRPr lang="pt-BR"/>
          </a:p>
        </p:txBody>
      </p:sp>
    </p:spTree>
    <p:extLst>
      <p:ext uri="{BB962C8B-B14F-4D97-AF65-F5344CB8AC3E}">
        <p14:creationId xmlns:p14="http://schemas.microsoft.com/office/powerpoint/2010/main" val="423528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895A1-C579-C64D-C262-AD8D880AD499}"/>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BD09CD7-385D-C412-4CF2-C39CA104E285}"/>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909449F-DC3A-87E5-0A90-E9F2AD7C46D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A74F9D33-A0EE-E17F-48D2-61C77E0FBF29}"/>
              </a:ext>
            </a:extLst>
          </p:cNvPr>
          <p:cNvSpPr>
            <a:spLocks noGrp="1"/>
          </p:cNvSpPr>
          <p:nvPr>
            <p:ph type="sldNum" sz="quarter" idx="10"/>
          </p:nvPr>
        </p:nvSpPr>
        <p:spPr/>
        <p:txBody>
          <a:bodyPr/>
          <a:lstStyle/>
          <a:p>
            <a:pPr rtl="0"/>
            <a:fld id="{841221E5-7225-48EB-A4EE-420E7BFCF705}" type="slidenum">
              <a:rPr lang="pt-BR" smtClean="0"/>
              <a:pPr rtl="0"/>
              <a:t>21</a:t>
            </a:fld>
            <a:endParaRPr lang="pt-BR"/>
          </a:p>
        </p:txBody>
      </p:sp>
    </p:spTree>
    <p:extLst>
      <p:ext uri="{BB962C8B-B14F-4D97-AF65-F5344CB8AC3E}">
        <p14:creationId xmlns:p14="http://schemas.microsoft.com/office/powerpoint/2010/main" val="1752493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189D-B18A-FC0F-3DB1-761B6E777462}"/>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7E57F819-91DD-BB3B-9411-86E87C73925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A82ED55-3E2C-5800-1853-6717C0A216BB}"/>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A4DB481-6502-4492-3981-9B4A76ACC8CD}"/>
              </a:ext>
            </a:extLst>
          </p:cNvPr>
          <p:cNvSpPr>
            <a:spLocks noGrp="1"/>
          </p:cNvSpPr>
          <p:nvPr>
            <p:ph type="sldNum" sz="quarter" idx="10"/>
          </p:nvPr>
        </p:nvSpPr>
        <p:spPr/>
        <p:txBody>
          <a:bodyPr/>
          <a:lstStyle/>
          <a:p>
            <a:pPr rtl="0"/>
            <a:fld id="{841221E5-7225-48EB-A4EE-420E7BFCF705}" type="slidenum">
              <a:rPr lang="pt-BR" smtClean="0"/>
              <a:pPr rtl="0"/>
              <a:t>22</a:t>
            </a:fld>
            <a:endParaRPr lang="pt-BR"/>
          </a:p>
        </p:txBody>
      </p:sp>
    </p:spTree>
    <p:extLst>
      <p:ext uri="{BB962C8B-B14F-4D97-AF65-F5344CB8AC3E}">
        <p14:creationId xmlns:p14="http://schemas.microsoft.com/office/powerpoint/2010/main" val="54593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A971F-C8F6-278C-11F3-F839E7DBA786}"/>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406E353-9E24-2188-EB94-0D9D02D5C420}"/>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0F1665DB-2D56-F364-F2B8-E593B4FE2ED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9ABA9A6-063E-6A23-D312-9A8BBD43F6D1}"/>
              </a:ext>
            </a:extLst>
          </p:cNvPr>
          <p:cNvSpPr>
            <a:spLocks noGrp="1"/>
          </p:cNvSpPr>
          <p:nvPr>
            <p:ph type="sldNum" sz="quarter" idx="10"/>
          </p:nvPr>
        </p:nvSpPr>
        <p:spPr/>
        <p:txBody>
          <a:bodyPr/>
          <a:lstStyle/>
          <a:p>
            <a:pPr rtl="0"/>
            <a:fld id="{841221E5-7225-48EB-A4EE-420E7BFCF705}" type="slidenum">
              <a:rPr lang="pt-BR" smtClean="0"/>
              <a:pPr rtl="0"/>
              <a:t>23</a:t>
            </a:fld>
            <a:endParaRPr lang="pt-BR"/>
          </a:p>
        </p:txBody>
      </p:sp>
    </p:spTree>
    <p:extLst>
      <p:ext uri="{BB962C8B-B14F-4D97-AF65-F5344CB8AC3E}">
        <p14:creationId xmlns:p14="http://schemas.microsoft.com/office/powerpoint/2010/main" val="424508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98B7E-A284-EC6A-9F25-C96DDECF2CF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6868D33-C39A-E2D4-5104-F7788ADEAC3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F133107E-3E75-91E7-468D-51453460046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14287CBC-40E7-6CE5-ACA1-2898470D4626}"/>
              </a:ext>
            </a:extLst>
          </p:cNvPr>
          <p:cNvSpPr>
            <a:spLocks noGrp="1"/>
          </p:cNvSpPr>
          <p:nvPr>
            <p:ph type="sldNum" sz="quarter" idx="10"/>
          </p:nvPr>
        </p:nvSpPr>
        <p:spPr/>
        <p:txBody>
          <a:bodyPr/>
          <a:lstStyle/>
          <a:p>
            <a:pPr rtl="0"/>
            <a:fld id="{841221E5-7225-48EB-A4EE-420E7BFCF705}" type="slidenum">
              <a:rPr lang="pt-BR" smtClean="0"/>
              <a:pPr rtl="0"/>
              <a:t>24</a:t>
            </a:fld>
            <a:endParaRPr lang="pt-BR"/>
          </a:p>
        </p:txBody>
      </p:sp>
    </p:spTree>
    <p:extLst>
      <p:ext uri="{BB962C8B-B14F-4D97-AF65-F5344CB8AC3E}">
        <p14:creationId xmlns:p14="http://schemas.microsoft.com/office/powerpoint/2010/main" val="1230410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3F469-5C2A-8EFF-BE76-BB8CF2CA58F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0806ED5A-191A-733A-F17B-4402F247235B}"/>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58FD6E08-8228-3830-3474-76AE454B62B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3FF52206-280B-56E1-DDA9-C2806BAF3F90}"/>
              </a:ext>
            </a:extLst>
          </p:cNvPr>
          <p:cNvSpPr>
            <a:spLocks noGrp="1"/>
          </p:cNvSpPr>
          <p:nvPr>
            <p:ph type="sldNum" sz="quarter" idx="10"/>
          </p:nvPr>
        </p:nvSpPr>
        <p:spPr/>
        <p:txBody>
          <a:bodyPr/>
          <a:lstStyle/>
          <a:p>
            <a:pPr rtl="0"/>
            <a:fld id="{841221E5-7225-48EB-A4EE-420E7BFCF705}" type="slidenum">
              <a:rPr lang="pt-BR" smtClean="0"/>
              <a:pPr rtl="0"/>
              <a:t>25</a:t>
            </a:fld>
            <a:endParaRPr lang="pt-BR"/>
          </a:p>
        </p:txBody>
      </p:sp>
    </p:spTree>
    <p:extLst>
      <p:ext uri="{BB962C8B-B14F-4D97-AF65-F5344CB8AC3E}">
        <p14:creationId xmlns:p14="http://schemas.microsoft.com/office/powerpoint/2010/main" val="1933294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C6A7-E54C-3562-D84F-C99036E327AE}"/>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9D5DBC2F-2DFE-37A9-8F28-AA17735C0A9A}"/>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5D3D2BD-F503-DD5F-E5FD-F2B80800082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3C45218E-FBA4-AEC4-D014-D5DE36E90205}"/>
              </a:ext>
            </a:extLst>
          </p:cNvPr>
          <p:cNvSpPr>
            <a:spLocks noGrp="1"/>
          </p:cNvSpPr>
          <p:nvPr>
            <p:ph type="sldNum" sz="quarter" idx="10"/>
          </p:nvPr>
        </p:nvSpPr>
        <p:spPr/>
        <p:txBody>
          <a:bodyPr/>
          <a:lstStyle/>
          <a:p>
            <a:pPr rtl="0"/>
            <a:fld id="{841221E5-7225-48EB-A4EE-420E7BFCF705}" type="slidenum">
              <a:rPr lang="pt-BR" smtClean="0"/>
              <a:pPr rtl="0"/>
              <a:t>26</a:t>
            </a:fld>
            <a:endParaRPr lang="pt-BR"/>
          </a:p>
        </p:txBody>
      </p:sp>
    </p:spTree>
    <p:extLst>
      <p:ext uri="{BB962C8B-B14F-4D97-AF65-F5344CB8AC3E}">
        <p14:creationId xmlns:p14="http://schemas.microsoft.com/office/powerpoint/2010/main" val="1241654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99FDF-5C68-2EE4-56B1-1A8C305C62C7}"/>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DC6963F8-0895-361A-8A55-3053F7D9E8F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279533A-ABD0-6C97-4A65-DD19A04D00CB}"/>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E255F7-BE33-11BD-EBB4-637EF3D064CB}"/>
              </a:ext>
            </a:extLst>
          </p:cNvPr>
          <p:cNvSpPr>
            <a:spLocks noGrp="1"/>
          </p:cNvSpPr>
          <p:nvPr>
            <p:ph type="sldNum" sz="quarter" idx="10"/>
          </p:nvPr>
        </p:nvSpPr>
        <p:spPr/>
        <p:txBody>
          <a:bodyPr/>
          <a:lstStyle/>
          <a:p>
            <a:pPr rtl="0"/>
            <a:fld id="{841221E5-7225-48EB-A4EE-420E7BFCF705}" type="slidenum">
              <a:rPr lang="pt-BR" smtClean="0"/>
              <a:pPr rtl="0"/>
              <a:t>27</a:t>
            </a:fld>
            <a:endParaRPr lang="pt-BR"/>
          </a:p>
        </p:txBody>
      </p:sp>
    </p:spTree>
    <p:extLst>
      <p:ext uri="{BB962C8B-B14F-4D97-AF65-F5344CB8AC3E}">
        <p14:creationId xmlns:p14="http://schemas.microsoft.com/office/powerpoint/2010/main" val="3048520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6E73-9768-7CD2-F0C9-822A9E8F1B7C}"/>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F8A804CD-5A23-11A5-E9DF-7A2A92EC9D62}"/>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B741D72-1B24-4ECC-C21D-0EB2620B26B4}"/>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1F401C0-1120-B445-CD1E-A51021AF5A39}"/>
              </a:ext>
            </a:extLst>
          </p:cNvPr>
          <p:cNvSpPr>
            <a:spLocks noGrp="1"/>
          </p:cNvSpPr>
          <p:nvPr>
            <p:ph type="sldNum" sz="quarter" idx="10"/>
          </p:nvPr>
        </p:nvSpPr>
        <p:spPr/>
        <p:txBody>
          <a:bodyPr/>
          <a:lstStyle/>
          <a:p>
            <a:pPr rtl="0"/>
            <a:fld id="{841221E5-7225-48EB-A4EE-420E7BFCF705}" type="slidenum">
              <a:rPr lang="pt-BR" smtClean="0"/>
              <a:pPr rtl="0"/>
              <a:t>28</a:t>
            </a:fld>
            <a:endParaRPr lang="pt-BR"/>
          </a:p>
        </p:txBody>
      </p:sp>
    </p:spTree>
    <p:extLst>
      <p:ext uri="{BB962C8B-B14F-4D97-AF65-F5344CB8AC3E}">
        <p14:creationId xmlns:p14="http://schemas.microsoft.com/office/powerpoint/2010/main" val="1413203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29</a:t>
            </a:fld>
            <a:endParaRPr lang="pt-BR"/>
          </a:p>
        </p:txBody>
      </p:sp>
    </p:spTree>
    <p:extLst>
      <p:ext uri="{BB962C8B-B14F-4D97-AF65-F5344CB8AC3E}">
        <p14:creationId xmlns:p14="http://schemas.microsoft.com/office/powerpoint/2010/main" val="132008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3</a:t>
            </a:fld>
            <a:endParaRPr lang="pt-BR"/>
          </a:p>
        </p:txBody>
      </p:sp>
    </p:spTree>
    <p:extLst>
      <p:ext uri="{BB962C8B-B14F-4D97-AF65-F5344CB8AC3E}">
        <p14:creationId xmlns:p14="http://schemas.microsoft.com/office/powerpoint/2010/main" val="3287545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CD289-7613-2B42-EE94-F5DA2D11A3D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BB6F167-0721-B018-0F27-ADDBE5C8D6BF}"/>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98FA90BD-3AB4-C76A-8728-7017FF952549}"/>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AFD5EB19-A80D-AD85-A224-85AC5E9397EF}"/>
              </a:ext>
            </a:extLst>
          </p:cNvPr>
          <p:cNvSpPr>
            <a:spLocks noGrp="1"/>
          </p:cNvSpPr>
          <p:nvPr>
            <p:ph type="sldNum" sz="quarter" idx="10"/>
          </p:nvPr>
        </p:nvSpPr>
        <p:spPr/>
        <p:txBody>
          <a:bodyPr/>
          <a:lstStyle/>
          <a:p>
            <a:pPr rtl="0"/>
            <a:fld id="{841221E5-7225-48EB-A4EE-420E7BFCF705}" type="slidenum">
              <a:rPr lang="pt-BR" smtClean="0"/>
              <a:pPr rtl="0"/>
              <a:t>30</a:t>
            </a:fld>
            <a:endParaRPr lang="pt-BR"/>
          </a:p>
        </p:txBody>
      </p:sp>
    </p:spTree>
    <p:extLst>
      <p:ext uri="{BB962C8B-B14F-4D97-AF65-F5344CB8AC3E}">
        <p14:creationId xmlns:p14="http://schemas.microsoft.com/office/powerpoint/2010/main" val="418000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31</a:t>
            </a:fld>
            <a:endParaRPr lang="pt-BR"/>
          </a:p>
        </p:txBody>
      </p:sp>
    </p:spTree>
    <p:extLst>
      <p:ext uri="{BB962C8B-B14F-4D97-AF65-F5344CB8AC3E}">
        <p14:creationId xmlns:p14="http://schemas.microsoft.com/office/powerpoint/2010/main" val="3341828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D5126-FE74-F482-8FF3-AE9E3D071B9F}"/>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1007F9EC-5D32-A717-7DAF-50178DFA060D}"/>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439AE823-8ABF-54F0-DE14-C9955A3C5D5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1FBB1DC9-800C-1050-C21A-15D811F078A2}"/>
              </a:ext>
            </a:extLst>
          </p:cNvPr>
          <p:cNvSpPr>
            <a:spLocks noGrp="1"/>
          </p:cNvSpPr>
          <p:nvPr>
            <p:ph type="sldNum" sz="quarter" idx="10"/>
          </p:nvPr>
        </p:nvSpPr>
        <p:spPr/>
        <p:txBody>
          <a:bodyPr/>
          <a:lstStyle/>
          <a:p>
            <a:pPr rtl="0"/>
            <a:fld id="{841221E5-7225-48EB-A4EE-420E7BFCF705}" type="slidenum">
              <a:rPr lang="pt-BR" smtClean="0"/>
              <a:pPr rtl="0"/>
              <a:t>32</a:t>
            </a:fld>
            <a:endParaRPr lang="pt-BR"/>
          </a:p>
        </p:txBody>
      </p:sp>
    </p:spTree>
    <p:extLst>
      <p:ext uri="{BB962C8B-B14F-4D97-AF65-F5344CB8AC3E}">
        <p14:creationId xmlns:p14="http://schemas.microsoft.com/office/powerpoint/2010/main" val="985105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4C61-4192-E933-DFDA-1E56DE486A6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A744AE1A-C2BE-B938-C0EF-03A021AB918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8E492D8-756E-EF10-715E-7EF6907B5D4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2B240A07-DAD1-7EF4-CEFF-8F2C3F2E211D}"/>
              </a:ext>
            </a:extLst>
          </p:cNvPr>
          <p:cNvSpPr>
            <a:spLocks noGrp="1"/>
          </p:cNvSpPr>
          <p:nvPr>
            <p:ph type="sldNum" sz="quarter" idx="10"/>
          </p:nvPr>
        </p:nvSpPr>
        <p:spPr/>
        <p:txBody>
          <a:bodyPr/>
          <a:lstStyle/>
          <a:p>
            <a:pPr rtl="0"/>
            <a:fld id="{841221E5-7225-48EB-A4EE-420E7BFCF705}" type="slidenum">
              <a:rPr lang="pt-BR" smtClean="0"/>
              <a:pPr rtl="0"/>
              <a:t>33</a:t>
            </a:fld>
            <a:endParaRPr lang="pt-BR"/>
          </a:p>
        </p:txBody>
      </p:sp>
    </p:spTree>
    <p:extLst>
      <p:ext uri="{BB962C8B-B14F-4D97-AF65-F5344CB8AC3E}">
        <p14:creationId xmlns:p14="http://schemas.microsoft.com/office/powerpoint/2010/main" val="4292640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E1233-D201-EEA0-0237-D9765938206A}"/>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38EE1546-F7CF-634C-4FBB-A7D3B7F60364}"/>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D5775F6F-3C87-5657-5672-632403E062C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0F00A357-B8BE-85C4-AA49-F7A0A207AA7D}"/>
              </a:ext>
            </a:extLst>
          </p:cNvPr>
          <p:cNvSpPr>
            <a:spLocks noGrp="1"/>
          </p:cNvSpPr>
          <p:nvPr>
            <p:ph type="sldNum" sz="quarter" idx="10"/>
          </p:nvPr>
        </p:nvSpPr>
        <p:spPr/>
        <p:txBody>
          <a:bodyPr/>
          <a:lstStyle/>
          <a:p>
            <a:pPr rtl="0"/>
            <a:fld id="{841221E5-7225-48EB-A4EE-420E7BFCF705}" type="slidenum">
              <a:rPr lang="pt-BR" smtClean="0"/>
              <a:pPr rtl="0"/>
              <a:t>34</a:t>
            </a:fld>
            <a:endParaRPr lang="pt-BR"/>
          </a:p>
        </p:txBody>
      </p:sp>
    </p:spTree>
    <p:extLst>
      <p:ext uri="{BB962C8B-B14F-4D97-AF65-F5344CB8AC3E}">
        <p14:creationId xmlns:p14="http://schemas.microsoft.com/office/powerpoint/2010/main" val="2209371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2ED60-A25B-DAEA-367F-BE9D6AD187ED}"/>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5B53A215-9D46-5F0F-2853-3D0EC7D9C8A6}"/>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E03FEB64-6F20-5A8B-B00E-804F87BD51B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2E0F09C-7980-A686-8E9B-59AC0AEA2C70}"/>
              </a:ext>
            </a:extLst>
          </p:cNvPr>
          <p:cNvSpPr>
            <a:spLocks noGrp="1"/>
          </p:cNvSpPr>
          <p:nvPr>
            <p:ph type="sldNum" sz="quarter" idx="10"/>
          </p:nvPr>
        </p:nvSpPr>
        <p:spPr/>
        <p:txBody>
          <a:bodyPr/>
          <a:lstStyle/>
          <a:p>
            <a:pPr rtl="0"/>
            <a:fld id="{841221E5-7225-48EB-A4EE-420E7BFCF705}" type="slidenum">
              <a:rPr lang="pt-BR" smtClean="0"/>
              <a:pPr rtl="0"/>
              <a:t>35</a:t>
            </a:fld>
            <a:endParaRPr lang="pt-BR"/>
          </a:p>
        </p:txBody>
      </p:sp>
    </p:spTree>
    <p:extLst>
      <p:ext uri="{BB962C8B-B14F-4D97-AF65-F5344CB8AC3E}">
        <p14:creationId xmlns:p14="http://schemas.microsoft.com/office/powerpoint/2010/main" val="4219508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4</a:t>
            </a:fld>
            <a:endParaRPr lang="pt-BR"/>
          </a:p>
        </p:txBody>
      </p:sp>
    </p:spTree>
    <p:extLst>
      <p:ext uri="{BB962C8B-B14F-4D97-AF65-F5344CB8AC3E}">
        <p14:creationId xmlns:p14="http://schemas.microsoft.com/office/powerpoint/2010/main" val="418912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5</a:t>
            </a:fld>
            <a:endParaRPr lang="pt-BR"/>
          </a:p>
        </p:txBody>
      </p:sp>
    </p:spTree>
    <p:extLst>
      <p:ext uri="{BB962C8B-B14F-4D97-AF65-F5344CB8AC3E}">
        <p14:creationId xmlns:p14="http://schemas.microsoft.com/office/powerpoint/2010/main" val="231464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6</a:t>
            </a:fld>
            <a:endParaRPr lang="pt-BR"/>
          </a:p>
        </p:txBody>
      </p:sp>
    </p:spTree>
    <p:extLst>
      <p:ext uri="{BB962C8B-B14F-4D97-AF65-F5344CB8AC3E}">
        <p14:creationId xmlns:p14="http://schemas.microsoft.com/office/powerpoint/2010/main" val="3848400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7</a:t>
            </a:fld>
            <a:endParaRPr lang="pt-BR"/>
          </a:p>
        </p:txBody>
      </p:sp>
    </p:spTree>
    <p:extLst>
      <p:ext uri="{BB962C8B-B14F-4D97-AF65-F5344CB8AC3E}">
        <p14:creationId xmlns:p14="http://schemas.microsoft.com/office/powerpoint/2010/main" val="245231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8</a:t>
            </a:fld>
            <a:endParaRPr lang="pt-BR"/>
          </a:p>
        </p:txBody>
      </p:sp>
    </p:spTree>
    <p:extLst>
      <p:ext uri="{BB962C8B-B14F-4D97-AF65-F5344CB8AC3E}">
        <p14:creationId xmlns:p14="http://schemas.microsoft.com/office/powerpoint/2010/main" val="244480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pPr rtl="0"/>
            <a:fld id="{841221E5-7225-48EB-A4EE-420E7BFCF705}" type="slidenum">
              <a:rPr lang="pt-BR" smtClean="0"/>
              <a:pPr rtl="0"/>
              <a:t>9</a:t>
            </a:fld>
            <a:endParaRPr lang="pt-BR"/>
          </a:p>
        </p:txBody>
      </p:sp>
    </p:spTree>
    <p:extLst>
      <p:ext uri="{BB962C8B-B14F-4D97-AF65-F5344CB8AC3E}">
        <p14:creationId xmlns:p14="http://schemas.microsoft.com/office/powerpoint/2010/main" val="2207482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8" name="Retâ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9" name="Retâ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10" name="Retâ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11" name="Retâ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12" name="Retâ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cxnSp>
        <p:nvCxnSpPr>
          <p:cNvPr id="13" name="Conector re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tâ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cxnSp>
        <p:nvCxnSpPr>
          <p:cNvPr id="15" name="Conector re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pt-BR" noProof="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pt-BR" noProof="0"/>
              <a:t>Clique para editar o título mestre</a:t>
            </a:r>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pt-BR" noProof="0"/>
              <a:t>Clique para editar o estilo do subtítulo Mestre</a:t>
            </a:r>
          </a:p>
        </p:txBody>
      </p:sp>
      <p:sp>
        <p:nvSpPr>
          <p:cNvPr id="4" name="Espaço reservado para data 3"/>
          <p:cNvSpPr>
            <a:spLocks noGrp="1"/>
          </p:cNvSpPr>
          <p:nvPr>
            <p:ph type="dt" sz="half" idx="10"/>
          </p:nvPr>
        </p:nvSpPr>
        <p:spPr/>
        <p:txBody>
          <a:bodyPr rtlCol="0"/>
          <a:lstStyle>
            <a:lvl1pPr>
              <a:defRPr baseline="0">
                <a:solidFill>
                  <a:schemeClr val="tx2"/>
                </a:solidFill>
              </a:defRPr>
            </a:lvl1pPr>
          </a:lstStyle>
          <a:p>
            <a:pPr rtl="0"/>
            <a:fld id="{8CF9E3DC-7299-4B05-809A-5B49B2FE7AF9}" type="datetime1">
              <a:rPr lang="pt-BR" noProof="0" smtClean="0"/>
              <a:t>10/12/2025</a:t>
            </a:fld>
            <a:endParaRPr lang="pt-BR" noProof="0"/>
          </a:p>
        </p:txBody>
      </p:sp>
      <p:sp>
        <p:nvSpPr>
          <p:cNvPr id="5" name="Espaço reservado para rodapé 4"/>
          <p:cNvSpPr>
            <a:spLocks noGrp="1"/>
          </p:cNvSpPr>
          <p:nvPr>
            <p:ph type="ftr" sz="quarter" idx="11"/>
          </p:nvPr>
        </p:nvSpPr>
        <p:spPr/>
        <p:txBody>
          <a:bodyPr rtlCol="0"/>
          <a:lstStyle>
            <a:lvl1pPr>
              <a:defRPr baseline="0">
                <a:solidFill>
                  <a:schemeClr val="tx2"/>
                </a:solidFill>
              </a:defRPr>
            </a:lvl1pPr>
          </a:lstStyle>
          <a:p>
            <a:pPr rtl="0"/>
            <a:r>
              <a:rPr lang="pt-BR" noProof="0"/>
              <a:t>Equipe_04</a:t>
            </a:r>
          </a:p>
        </p:txBody>
      </p:sp>
      <p:sp>
        <p:nvSpPr>
          <p:cNvPr id="6" name="Espaço reservado para o número do slide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p>
        </p:txBody>
      </p:sp>
      <p:sp>
        <p:nvSpPr>
          <p:cNvPr id="3" name="Espaço reservado para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BBAAB6E8-DECC-4374-9E89-4B608ECFE3D5}" type="datetime1">
              <a:rPr lang="pt-BR" noProof="0" smtClean="0"/>
              <a:t>10/12/2025</a:t>
            </a:fld>
            <a:endParaRPr lang="pt-BR" noProof="0"/>
          </a:p>
        </p:txBody>
      </p:sp>
      <p:sp>
        <p:nvSpPr>
          <p:cNvPr id="5" name="Espaço reservado para rodapé 4"/>
          <p:cNvSpPr>
            <a:spLocks noGrp="1"/>
          </p:cNvSpPr>
          <p:nvPr>
            <p:ph type="ftr" sz="quarter" idx="11"/>
          </p:nvPr>
        </p:nvSpPr>
        <p:spPr/>
        <p:txBody>
          <a:bodyPr rtlCol="0"/>
          <a:lstStyle/>
          <a:p>
            <a:pPr rtl="0"/>
            <a:r>
              <a:rPr lang="pt-BR" noProof="0"/>
              <a:t>Equipe_04</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tâ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8" name="Retâ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9" name="Retâ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10" name="Retâ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1" name="Conector re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pt-BR" noProof="0"/>
          </a:p>
        </p:txBody>
      </p:sp>
      <p:cxnSp>
        <p:nvCxnSpPr>
          <p:cNvPr id="14" name="Conector re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pt-BR" noProof="0"/>
              <a:t>Clique para editar o título mestre</a:t>
            </a:r>
          </a:p>
        </p:txBody>
      </p:sp>
      <p:sp>
        <p:nvSpPr>
          <p:cNvPr id="3" name="Espaço reservado para texto vertical 2"/>
          <p:cNvSpPr>
            <a:spLocks noGrp="1"/>
          </p:cNvSpPr>
          <p:nvPr>
            <p:ph type="body" orient="vert" idx="1"/>
          </p:nvPr>
        </p:nvSpPr>
        <p:spPr>
          <a:xfrm>
            <a:off x="1598613" y="685800"/>
            <a:ext cx="7848599" cy="5486400"/>
          </a:xfrm>
        </p:spPr>
        <p:txBody>
          <a:bodyPr vert="eaVert"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AAEE400E-D093-4D95-9BEC-411F2E346232}" type="datetime1">
              <a:rPr lang="pt-BR" noProof="0" smtClean="0"/>
              <a:t>10/12/2025</a:t>
            </a:fld>
            <a:endParaRPr lang="pt-BR" noProof="0"/>
          </a:p>
        </p:txBody>
      </p:sp>
      <p:sp>
        <p:nvSpPr>
          <p:cNvPr id="5" name="Espaço reservado para rodapé 4"/>
          <p:cNvSpPr>
            <a:spLocks noGrp="1"/>
          </p:cNvSpPr>
          <p:nvPr>
            <p:ph type="ftr" sz="quarter" idx="11"/>
          </p:nvPr>
        </p:nvSpPr>
        <p:spPr/>
        <p:txBody>
          <a:bodyPr rtlCol="0"/>
          <a:lstStyle/>
          <a:p>
            <a:pPr rtl="0"/>
            <a:r>
              <a:rPr lang="pt-BR" noProof="0"/>
              <a:t>Equipe_04</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p>
        </p:txBody>
      </p:sp>
      <p:sp>
        <p:nvSpPr>
          <p:cNvPr id="3" name="Espaço reservado para conteúdo 2"/>
          <p:cNvSpPr>
            <a:spLocks noGrp="1"/>
          </p:cNvSpPr>
          <p:nvPr>
            <p:ph idx="1"/>
          </p:nvPr>
        </p:nvSpPr>
        <p:spPr/>
        <p:txBody>
          <a:bodyPr rtlCol="0"/>
          <a:lstStyle>
            <a:lvl5pPr>
              <a:defRPr/>
            </a:lvl5pPr>
            <a:lvl6pPr>
              <a:defRPr/>
            </a:lvl6pPr>
            <a:lvl7pPr>
              <a:defRPr/>
            </a:lvl7pPr>
            <a:lvl8pPr>
              <a:defRPr/>
            </a:lvl8pPr>
            <a:lvl9pPr>
              <a:defRPr/>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883CAA7E-3E75-44C8-A2C7-4C05D52B2FA1}" type="datetime1">
              <a:rPr lang="pt-BR" noProof="0" smtClean="0"/>
              <a:t>10/12/2025</a:t>
            </a:fld>
            <a:endParaRPr lang="pt-BR" noProof="0"/>
          </a:p>
        </p:txBody>
      </p:sp>
      <p:sp>
        <p:nvSpPr>
          <p:cNvPr id="5" name="Espaço reservado para rodapé 4"/>
          <p:cNvSpPr>
            <a:spLocks noGrp="1"/>
          </p:cNvSpPr>
          <p:nvPr>
            <p:ph type="ftr" sz="quarter" idx="11"/>
          </p:nvPr>
        </p:nvSpPr>
        <p:spPr/>
        <p:txBody>
          <a:bodyPr rtlCol="0"/>
          <a:lstStyle/>
          <a:p>
            <a:pPr rtl="0"/>
            <a:r>
              <a:rPr lang="pt-BR" noProof="0"/>
              <a:t>Equipe_04</a:t>
            </a:r>
          </a:p>
        </p:txBody>
      </p:sp>
      <p:sp>
        <p:nvSpPr>
          <p:cNvPr id="6" name="Espaço reservado para o número do slide 5"/>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19" name="Retâ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20" name="Retâ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24" name="Retâ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21" name="Retângulo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cxnSp>
        <p:nvCxnSpPr>
          <p:cNvPr id="22" name="Conector re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tâ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pt-BR" noProof="0"/>
          </a:p>
        </p:txBody>
      </p:sp>
      <p:cxnSp>
        <p:nvCxnSpPr>
          <p:cNvPr id="23" name="Conector re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tâ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27" name="Retâ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28" name="Retâ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29" name="Retâ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30" name="Retâ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cxnSp>
        <p:nvCxnSpPr>
          <p:cNvPr id="31" name="Conector re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tâ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cxnSp>
        <p:nvCxnSpPr>
          <p:cNvPr id="33" name="Conector re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pt-BR" noProof="0"/>
              <a:t>Clique para editar o título mestre</a:t>
            </a:r>
          </a:p>
        </p:txBody>
      </p:sp>
      <p:sp>
        <p:nvSpPr>
          <p:cNvPr id="3" name="Espaço reservado para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lvl1pPr>
              <a:defRPr baseline="0">
                <a:solidFill>
                  <a:schemeClr val="tx2"/>
                </a:solidFill>
              </a:defRPr>
            </a:lvl1pPr>
          </a:lstStyle>
          <a:p>
            <a:pPr rtl="0"/>
            <a:fld id="{8CF2E68F-F985-4986-B024-0FC8C7AE2C1B}" type="datetime1">
              <a:rPr lang="pt-BR" noProof="0" smtClean="0"/>
              <a:t>10/12/2025</a:t>
            </a:fld>
            <a:endParaRPr lang="pt-BR" noProof="0"/>
          </a:p>
        </p:txBody>
      </p:sp>
      <p:sp>
        <p:nvSpPr>
          <p:cNvPr id="5" name="Espaço reservado para rodapé 4"/>
          <p:cNvSpPr>
            <a:spLocks noGrp="1"/>
          </p:cNvSpPr>
          <p:nvPr>
            <p:ph type="ftr" sz="quarter" idx="11"/>
          </p:nvPr>
        </p:nvSpPr>
        <p:spPr/>
        <p:txBody>
          <a:bodyPr rtlCol="0"/>
          <a:lstStyle>
            <a:lvl1pPr>
              <a:defRPr baseline="0">
                <a:solidFill>
                  <a:schemeClr val="tx2"/>
                </a:solidFill>
              </a:defRPr>
            </a:lvl1pPr>
          </a:lstStyle>
          <a:p>
            <a:pPr rtl="0"/>
            <a:r>
              <a:rPr lang="pt-BR" noProof="0"/>
              <a:t>Equipe_04</a:t>
            </a:r>
          </a:p>
        </p:txBody>
      </p:sp>
      <p:sp>
        <p:nvSpPr>
          <p:cNvPr id="6" name="Espaço reservado para o número do slide 5"/>
          <p:cNvSpPr>
            <a:spLocks noGrp="1"/>
          </p:cNvSpPr>
          <p:nvPr>
            <p:ph type="sldNum" sz="quarter" idx="12"/>
          </p:nvPr>
        </p:nvSpPr>
        <p:spPr>
          <a:xfrm>
            <a:off x="10666571" y="6356351"/>
            <a:ext cx="609441" cy="365125"/>
          </a:xfrm>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p>
        </p:txBody>
      </p:sp>
      <p:sp>
        <p:nvSpPr>
          <p:cNvPr id="3" name="Espaço reservado para conteú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4E6DA4F2-6A33-4AC7-8E78-BF93E4CA2325}" type="datetime1">
              <a:rPr lang="pt-BR" noProof="0" smtClean="0"/>
              <a:t>10/12/2025</a:t>
            </a:fld>
            <a:endParaRPr lang="pt-BR" noProof="0"/>
          </a:p>
        </p:txBody>
      </p:sp>
      <p:sp>
        <p:nvSpPr>
          <p:cNvPr id="6" name="Espaço reservado para rodapé 5"/>
          <p:cNvSpPr>
            <a:spLocks noGrp="1"/>
          </p:cNvSpPr>
          <p:nvPr>
            <p:ph type="ftr" sz="quarter" idx="11"/>
          </p:nvPr>
        </p:nvSpPr>
        <p:spPr/>
        <p:txBody>
          <a:bodyPr rtlCol="0"/>
          <a:lstStyle/>
          <a:p>
            <a:pPr rtl="0"/>
            <a:r>
              <a:rPr lang="pt-BR" noProof="0"/>
              <a:t>Equipe_04</a:t>
            </a:r>
          </a:p>
        </p:txBody>
      </p:sp>
      <p:sp>
        <p:nvSpPr>
          <p:cNvPr id="7" name="Espaço reservado para o número do slide 6"/>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pt-BR" noProof="0"/>
              <a:t>Clique para editar o título mestre</a:t>
            </a:r>
          </a:p>
        </p:txBody>
      </p:sp>
      <p:sp>
        <p:nvSpPr>
          <p:cNvPr id="3" name="Espaço reservado para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4" name="Espaço reservado para conteú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6" name="Espaço reservado para conteú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4FECF235-9052-434D-9210-E5F733C07A25}" type="datetime1">
              <a:rPr lang="pt-BR" noProof="0" smtClean="0"/>
              <a:t>10/12/2025</a:t>
            </a:fld>
            <a:endParaRPr lang="pt-BR" noProof="0"/>
          </a:p>
        </p:txBody>
      </p:sp>
      <p:sp>
        <p:nvSpPr>
          <p:cNvPr id="8" name="Espaço reservado para rodapé 7"/>
          <p:cNvSpPr>
            <a:spLocks noGrp="1"/>
          </p:cNvSpPr>
          <p:nvPr>
            <p:ph type="ftr" sz="quarter" idx="11"/>
          </p:nvPr>
        </p:nvSpPr>
        <p:spPr/>
        <p:txBody>
          <a:bodyPr rtlCol="0"/>
          <a:lstStyle/>
          <a:p>
            <a:pPr rtl="0"/>
            <a:r>
              <a:rPr lang="pt-BR" noProof="0"/>
              <a:t>Equipe_04</a:t>
            </a:r>
          </a:p>
        </p:txBody>
      </p:sp>
      <p:sp>
        <p:nvSpPr>
          <p:cNvPr id="9" name="Espaço reservado para o número do slide 8"/>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noProof="0"/>
              <a:t>Clique para editar o título mestre</a:t>
            </a:r>
          </a:p>
        </p:txBody>
      </p:sp>
      <p:sp>
        <p:nvSpPr>
          <p:cNvPr id="3" name="Espaço reservado para data 2"/>
          <p:cNvSpPr>
            <a:spLocks noGrp="1"/>
          </p:cNvSpPr>
          <p:nvPr>
            <p:ph type="dt" sz="half" idx="10"/>
          </p:nvPr>
        </p:nvSpPr>
        <p:spPr/>
        <p:txBody>
          <a:bodyPr rtlCol="0"/>
          <a:lstStyle/>
          <a:p>
            <a:pPr rtl="0"/>
            <a:fld id="{1301FB55-4A16-41A5-BB72-289DDF81266B}" type="datetime1">
              <a:rPr lang="pt-BR" noProof="0" smtClean="0"/>
              <a:t>10/12/2025</a:t>
            </a:fld>
            <a:endParaRPr lang="pt-BR" noProof="0"/>
          </a:p>
        </p:txBody>
      </p:sp>
      <p:sp>
        <p:nvSpPr>
          <p:cNvPr id="4" name="Espaço reservado para rodapé 3"/>
          <p:cNvSpPr>
            <a:spLocks noGrp="1"/>
          </p:cNvSpPr>
          <p:nvPr>
            <p:ph type="ftr" sz="quarter" idx="11"/>
          </p:nvPr>
        </p:nvSpPr>
        <p:spPr/>
        <p:txBody>
          <a:bodyPr rtlCol="0"/>
          <a:lstStyle/>
          <a:p>
            <a:pPr rtl="0"/>
            <a:r>
              <a:rPr lang="pt-BR" noProof="0"/>
              <a:t>Equipe_04</a:t>
            </a:r>
          </a:p>
        </p:txBody>
      </p:sp>
      <p:sp>
        <p:nvSpPr>
          <p:cNvPr id="5" name="Espaço reservado para o número do slide 4"/>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tâ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6" name="Retâ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cxnSp>
        <p:nvCxnSpPr>
          <p:cNvPr id="7" name="Conector re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tâ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9" name="Retâ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2" name="Espaço reservado para data 1"/>
          <p:cNvSpPr>
            <a:spLocks noGrp="1"/>
          </p:cNvSpPr>
          <p:nvPr>
            <p:ph type="dt" sz="half" idx="10"/>
          </p:nvPr>
        </p:nvSpPr>
        <p:spPr/>
        <p:txBody>
          <a:bodyPr rtlCol="0"/>
          <a:lstStyle/>
          <a:p>
            <a:pPr rtl="0"/>
            <a:fld id="{71E0E9FA-B55D-4813-98B8-D8C2B1295A53}" type="datetime1">
              <a:rPr lang="pt-BR" noProof="0" smtClean="0"/>
              <a:t>10/12/2025</a:t>
            </a:fld>
            <a:endParaRPr lang="pt-BR" noProof="0"/>
          </a:p>
        </p:txBody>
      </p:sp>
      <p:sp>
        <p:nvSpPr>
          <p:cNvPr id="3" name="Espaço reservado para rodapé 2"/>
          <p:cNvSpPr>
            <a:spLocks noGrp="1"/>
          </p:cNvSpPr>
          <p:nvPr>
            <p:ph type="ftr" sz="quarter" idx="11"/>
          </p:nvPr>
        </p:nvSpPr>
        <p:spPr/>
        <p:txBody>
          <a:bodyPr rtlCol="0"/>
          <a:lstStyle/>
          <a:p>
            <a:pPr rtl="0"/>
            <a:r>
              <a:rPr lang="pt-BR" noProof="0"/>
              <a:t>Equipe_04</a:t>
            </a:r>
          </a:p>
        </p:txBody>
      </p:sp>
      <p:sp>
        <p:nvSpPr>
          <p:cNvPr id="4" name="Espaço reservado para o número do slide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pt-BR" noProof="0" smtClean="0"/>
              <a:pPr rtl="0"/>
              <a:t>‹nº›</a:t>
            </a:fld>
            <a:endParaRPr lang="pt-BR" noProof="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tâ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9" name="Retâ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cxnSp>
        <p:nvCxnSpPr>
          <p:cNvPr id="10" name="Conector re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tâ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pt-BR" noProof="0"/>
              <a:t>Clique para editar o título mestre</a:t>
            </a:r>
          </a:p>
        </p:txBody>
      </p:sp>
      <p:sp>
        <p:nvSpPr>
          <p:cNvPr id="3" name="Espaço reservado para conteú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E68E7951-E498-47D1-BE16-2C63407A06A1}" type="datetime1">
              <a:rPr lang="pt-BR" noProof="0" smtClean="0"/>
              <a:t>10/12/2025</a:t>
            </a:fld>
            <a:endParaRPr lang="pt-BR" noProof="0"/>
          </a:p>
        </p:txBody>
      </p:sp>
      <p:sp>
        <p:nvSpPr>
          <p:cNvPr id="6" name="Espaço reservado para rodapé 5"/>
          <p:cNvSpPr>
            <a:spLocks noGrp="1"/>
          </p:cNvSpPr>
          <p:nvPr>
            <p:ph type="ftr" sz="quarter" idx="11"/>
          </p:nvPr>
        </p:nvSpPr>
        <p:spPr/>
        <p:txBody>
          <a:bodyPr rtlCol="0"/>
          <a:lstStyle/>
          <a:p>
            <a:pPr rtl="0"/>
            <a:r>
              <a:rPr lang="pt-BR" noProof="0"/>
              <a:t>Equipe_04</a:t>
            </a:r>
          </a:p>
        </p:txBody>
      </p:sp>
      <p:sp>
        <p:nvSpPr>
          <p:cNvPr id="7" name="Espaço reservado para o número do slide 6"/>
          <p:cNvSpPr>
            <a:spLocks noGrp="1"/>
          </p:cNvSpPr>
          <p:nvPr>
            <p:ph type="sldNum" sz="quarter" idx="12"/>
          </p:nvPr>
        </p:nvSpPr>
        <p:spPr/>
        <p:txBody>
          <a:bodyPr rtlCol="0"/>
          <a:lstStyle/>
          <a:p>
            <a:pPr rtl="0"/>
            <a:fld id="{7DC1BBB0-96F0-4077-A278-0F3FB5C104D3}" type="slidenum">
              <a:rPr lang="pt-BR" noProof="0" smtClean="0"/>
              <a:t>‹nº›</a:t>
            </a:fld>
            <a:endParaRPr lang="pt-BR" noProof="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11" name="Retâ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8" name="Retâ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9" name="Retâ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pt-BR" noProof="0"/>
              <a:t>Clique para editar o título mestre</a:t>
            </a:r>
          </a:p>
        </p:txBody>
      </p:sp>
      <p:sp>
        <p:nvSpPr>
          <p:cNvPr id="3" name="Espaço reservado para imagem 2" descr="Um espaço reservado vazio para adicionar uma imagem. Clique no espaço reservado e selecione a imagem que você deseja adicion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lvl1pPr>
              <a:defRPr baseline="0">
                <a:solidFill>
                  <a:schemeClr val="tx2"/>
                </a:solidFill>
              </a:defRPr>
            </a:lvl1pPr>
          </a:lstStyle>
          <a:p>
            <a:pPr rtl="0"/>
            <a:fld id="{B6D5139B-774C-4260-8335-315AD6FC9ED3}" type="datetime1">
              <a:rPr lang="pt-BR" noProof="0" smtClean="0"/>
              <a:t>10/12/2025</a:t>
            </a:fld>
            <a:endParaRPr lang="pt-BR" noProof="0"/>
          </a:p>
        </p:txBody>
      </p:sp>
      <p:sp>
        <p:nvSpPr>
          <p:cNvPr id="6" name="Espaço reservado para rodapé 5"/>
          <p:cNvSpPr>
            <a:spLocks noGrp="1"/>
          </p:cNvSpPr>
          <p:nvPr>
            <p:ph type="ftr" sz="quarter" idx="11"/>
          </p:nvPr>
        </p:nvSpPr>
        <p:spPr/>
        <p:txBody>
          <a:bodyPr rtlCol="0"/>
          <a:lstStyle>
            <a:lvl1pPr>
              <a:defRPr baseline="0">
                <a:solidFill>
                  <a:schemeClr val="tx2"/>
                </a:solidFill>
              </a:defRPr>
            </a:lvl1pPr>
          </a:lstStyle>
          <a:p>
            <a:pPr rtl="0"/>
            <a:r>
              <a:rPr lang="pt-BR" noProof="0"/>
              <a:t>Equipe_04</a:t>
            </a:r>
          </a:p>
        </p:txBody>
      </p:sp>
      <p:sp>
        <p:nvSpPr>
          <p:cNvPr id="7" name="Espaço reservado para o número do slide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pt-BR" noProof="0" smtClean="0"/>
              <a:pPr rtl="0"/>
              <a:t>‹nº›</a:t>
            </a:fld>
            <a:endParaRPr lang="pt-BR" noProof="0"/>
          </a:p>
        </p:txBody>
      </p:sp>
      <p:cxnSp>
        <p:nvCxnSpPr>
          <p:cNvPr id="10" name="Conector re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â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pt-BR" noProof="0"/>
          </a:p>
        </p:txBody>
      </p:sp>
      <p:sp>
        <p:nvSpPr>
          <p:cNvPr id="8" name="Retâ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9" name="Retâ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pt-BR" noProof="0"/>
          </a:p>
        </p:txBody>
      </p:sp>
      <p:sp>
        <p:nvSpPr>
          <p:cNvPr id="13" name="Retâ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4" name="Conector re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pt-BR" noProof="0"/>
          </a:p>
        </p:txBody>
      </p:sp>
      <p:cxnSp>
        <p:nvCxnSpPr>
          <p:cNvPr id="16" name="Conector re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Espaço reservado para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pt-BR" noProof="0"/>
              <a:t>Clique para editar o estilo de título Mestre</a:t>
            </a:r>
          </a:p>
        </p:txBody>
      </p:sp>
      <p:sp>
        <p:nvSpPr>
          <p:cNvPr id="3" name="Espaço reservado para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20DFF7A9-BA36-411E-AE0E-59A71496C0E4}" type="datetime1">
              <a:rPr lang="pt-BR" noProof="0" smtClean="0"/>
              <a:t>10/12/2025</a:t>
            </a:fld>
            <a:endParaRPr lang="pt-BR" noProof="0"/>
          </a:p>
        </p:txBody>
      </p:sp>
      <p:sp>
        <p:nvSpPr>
          <p:cNvPr id="5" name="Espaço reservado para rodapé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pt-BR" noProof="0"/>
              <a:t>Equipe_04</a:t>
            </a:r>
          </a:p>
        </p:txBody>
      </p:sp>
      <p:sp>
        <p:nvSpPr>
          <p:cNvPr id="6" name="Espaço reservado para o número do slide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pt-BR" noProof="0" smtClean="0"/>
              <a:pPr rtl="0"/>
              <a:t>‹nº›</a:t>
            </a:fld>
            <a:endParaRPr lang="pt-BR" noProof="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image" Target="../media/image3.jpe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agenciagov.ebc.com.br/noticias/202401/divulgados-resultados-do-enem-2023" TargetMode="External"/><Relationship Id="rId7" Type="http://schemas.openxmlformats.org/officeDocument/2006/relationships/hyperlink" Target="https://www.es.gov.br/Noticia/mais-dametade-dos-alunos-da-rede-estadual-do-espirito-santo-tem-nota-acima-de-600-naredacao-do-enem-2023"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educa.fcc.org.br/scielo.php?script=sci_arttext&amp;pid=S1981-19692021000100130&amp;lng=pt&amp;nrm=iso" TargetMode="External"/><Relationship Id="rId11" Type="http://schemas.openxmlformats.org/officeDocument/2006/relationships/image" Target="../media/image4.png"/><Relationship Id="rId5" Type="http://schemas.openxmlformats.org/officeDocument/2006/relationships/hyperlink" Target="https://recima21.com.br/recima21/article/view/3103/2259" TargetMode="External"/><Relationship Id="rId10" Type="http://schemas.openxmlformats.org/officeDocument/2006/relationships/image" Target="../media/image3.jpeg"/><Relationship Id="rId4" Type="http://schemas.openxmlformats.org/officeDocument/2006/relationships/hyperlink" Target="https://chatwoot.aio.com.br/hc/aio-educacao/articles/1734373277-de-onde-vem-os-dados-do-enem-por-escola" TargetMode="External"/><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revistas.usp.br/ee/article/view/171074" TargetMode="External"/><Relationship Id="rId7" Type="http://schemas.openxmlformats.org/officeDocument/2006/relationships/hyperlink" Target="https://www.gov.br/inep/pt-br/centrais-de-conteudo/acervo-linha-editorial/publicacoes-institucionais/avaliacoes-e-exames-da-educacao-basica/a-redacao-do-enem-cartilha-do-a-participante"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icons8.com/icons" TargetMode="External"/><Relationship Id="rId11" Type="http://schemas.openxmlformats.org/officeDocument/2006/relationships/image" Target="../media/image4.png"/><Relationship Id="rId5" Type="http://schemas.openxmlformats.org/officeDocument/2006/relationships/hyperlink" Target="https://sei.sp.gov.br/sei/controlador_externo.php?acao=documento_conferir&amp;codigo_verificador=6625077&amp;codigo_crc=7219481D&amp;hash_download=ed720e8646e4e4c1f0eed9d89af48c213ced7495b69a58c999e7fb2ff7a0ce8e52321e2e389aad35a922af750f7cc4beb249022c0f9a057a00f14d3f509c1278&amp;visualizacao=1&amp;id_orgao_acesso_externo=0" TargetMode="External"/><Relationship Id="rId10" Type="http://schemas.openxmlformats.org/officeDocument/2006/relationships/image" Target="../media/image3.jpeg"/><Relationship Id="rId4" Type="http://schemas.openxmlformats.org/officeDocument/2006/relationships/hyperlink" Target="https://br.freepik.com/" TargetMode="External"/><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jornaldebrasilia.com.br/noticias/brasil/redacao-do-enemdesafia-aluno-da-rede-estadual-e-abismo-com-escola-particular-chega-a-47/" TargetMode="External"/><Relationship Id="rId7"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seduc.se.gov.br/sergipe-tem-maior-media-de-redacao-no-enem-entre-asredes-publicas-do-brasil/" TargetMode="External"/><Relationship Id="rId5" Type="http://schemas.openxmlformats.org/officeDocument/2006/relationships/hyperlink" Target="https://www.scielo.br/j/tl/a/xzBKry3YHNpTNwTjkXqSsks/?format=html&amp;lang=pt" TargetMode="External"/><Relationship Id="rId10" Type="http://schemas.openxmlformats.org/officeDocument/2006/relationships/image" Target="../media/image4.png"/><Relationship Id="rId4" Type="http://schemas.openxmlformats.org/officeDocument/2006/relationships/hyperlink" Target="https://preprints.scielo.org/index.a/scielo/preprint/view/11056/version/11656"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DE59A-752D-AC05-13FB-16064F9957AE}"/>
            </a:ext>
          </a:extLst>
        </p:cNvPr>
        <p:cNvGrpSpPr/>
        <p:nvPr/>
      </p:nvGrpSpPr>
      <p:grpSpPr>
        <a:xfrm>
          <a:off x="0" y="0"/>
          <a:ext cx="0" cy="0"/>
          <a:chOff x="0" y="0"/>
          <a:chExt cx="0" cy="0"/>
        </a:xfrm>
      </p:grpSpPr>
      <p:pic>
        <p:nvPicPr>
          <p:cNvPr id="6" name="Imagem 5" descr="Logotipo, nome da empresa&#10;&#10;O conteúdo gerado por IA pode estar incorreto.">
            <a:extLst>
              <a:ext uri="{FF2B5EF4-FFF2-40B4-BE49-F238E27FC236}">
                <a16:creationId xmlns:a16="http://schemas.microsoft.com/office/drawing/2014/main" id="{9695FABE-730F-3037-3CAB-8707B09EB951}"/>
              </a:ext>
            </a:extLst>
          </p:cNvPr>
          <p:cNvPicPr>
            <a:picLocks noChangeAspect="1"/>
          </p:cNvPicPr>
          <p:nvPr/>
        </p:nvPicPr>
        <p:blipFill>
          <a:blip r:embed="rId3"/>
          <a:srcRect l="21474" t="38439" r="23918" b="39396"/>
          <a:stretch>
            <a:fillRect/>
          </a:stretch>
        </p:blipFill>
        <p:spPr>
          <a:xfrm>
            <a:off x="4548496" y="4033826"/>
            <a:ext cx="2602796" cy="1055586"/>
          </a:xfrm>
          <a:prstGeom prst="rect">
            <a:avLst/>
          </a:prstGeom>
          <a:effectLst/>
        </p:spPr>
      </p:pic>
      <p:sp>
        <p:nvSpPr>
          <p:cNvPr id="7" name="Espaço Reservado para Rodapé 6">
            <a:extLst>
              <a:ext uri="{FF2B5EF4-FFF2-40B4-BE49-F238E27FC236}">
                <a16:creationId xmlns:a16="http://schemas.microsoft.com/office/drawing/2014/main" id="{426CB878-CC72-6095-8A49-5127161092AC}"/>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8" name="Espaço Reservado para Número de Slide 7">
            <a:extLst>
              <a:ext uri="{FF2B5EF4-FFF2-40B4-BE49-F238E27FC236}">
                <a16:creationId xmlns:a16="http://schemas.microsoft.com/office/drawing/2014/main" id="{92ED0587-5D56-A0CC-A533-C80013EDD17A}"/>
              </a:ext>
            </a:extLst>
          </p:cNvPr>
          <p:cNvSpPr>
            <a:spLocks noGrp="1"/>
          </p:cNvSpPr>
          <p:nvPr>
            <p:ph type="sldNum" sz="quarter" idx="12"/>
          </p:nvPr>
        </p:nvSpPr>
        <p:spPr/>
        <p:txBody>
          <a:bodyPr/>
          <a:lstStyle/>
          <a:p>
            <a:pPr rtl="0"/>
            <a:fld id="{7DC1BBB0-96F0-4077-A278-0F3FB5C104D3}" type="slidenum">
              <a:rPr lang="pt-BR" noProof="0" smtClean="0"/>
              <a:pPr rtl="0"/>
              <a:t>1</a:t>
            </a:fld>
            <a:endParaRPr lang="pt-BR" noProof="0"/>
          </a:p>
        </p:txBody>
      </p:sp>
      <p:sp>
        <p:nvSpPr>
          <p:cNvPr id="3" name="Subtítulo 2">
            <a:extLst>
              <a:ext uri="{FF2B5EF4-FFF2-40B4-BE49-F238E27FC236}">
                <a16:creationId xmlns:a16="http://schemas.microsoft.com/office/drawing/2014/main" id="{1085C37D-5DBD-CB9C-8D0A-115B85D758B9}"/>
              </a:ext>
            </a:extLst>
          </p:cNvPr>
          <p:cNvSpPr>
            <a:spLocks noGrp="1"/>
          </p:cNvSpPr>
          <p:nvPr>
            <p:ph type="subTitle" idx="4294967295"/>
          </p:nvPr>
        </p:nvSpPr>
        <p:spPr>
          <a:xfrm>
            <a:off x="3742089" y="2925810"/>
            <a:ext cx="4704646" cy="595313"/>
          </a:xfrm>
        </p:spPr>
        <p:txBody>
          <a:bodyPr vert="horz" lIns="91440" tIns="45720" rIns="91440" bIns="45720" rtlCol="0" anchor="t">
            <a:normAutofit/>
          </a:bodyPr>
          <a:lstStyle/>
          <a:p>
            <a:pPr marL="0" indent="0">
              <a:buNone/>
            </a:pPr>
            <a:r>
              <a:rPr lang="pt-BR" sz="2400" dirty="0"/>
              <a:t>Desenvolvimento de Sistemas</a:t>
            </a:r>
            <a:endParaRPr lang="pt-BR" dirty="0"/>
          </a:p>
        </p:txBody>
      </p:sp>
      <p:grpSp>
        <p:nvGrpSpPr>
          <p:cNvPr id="4" name="Agrupar 3">
            <a:extLst>
              <a:ext uri="{FF2B5EF4-FFF2-40B4-BE49-F238E27FC236}">
                <a16:creationId xmlns:a16="http://schemas.microsoft.com/office/drawing/2014/main" id="{BE68C03D-30CD-E283-C90F-E9E5B8D8FDD8}"/>
              </a:ext>
            </a:extLst>
          </p:cNvPr>
          <p:cNvGrpSpPr/>
          <p:nvPr/>
        </p:nvGrpSpPr>
        <p:grpSpPr>
          <a:xfrm>
            <a:off x="2629213" y="-2293"/>
            <a:ext cx="6913821" cy="620688"/>
            <a:chOff x="2629213" y="0"/>
            <a:chExt cx="6913821" cy="620688"/>
          </a:xfrm>
        </p:grpSpPr>
        <p:pic>
          <p:nvPicPr>
            <p:cNvPr id="5" name="Imagem 4">
              <a:extLst>
                <a:ext uri="{FF2B5EF4-FFF2-40B4-BE49-F238E27FC236}">
                  <a16:creationId xmlns:a16="http://schemas.microsoft.com/office/drawing/2014/main" id="{904609AF-D30D-CB3A-0017-4C1CC79168F8}"/>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12" name="Imagem 11" descr="Desenho com traços pretos em fundo branco e letras pretas em fundo branco&#10;&#10;Descrição gerada automaticamente com confiança média">
              <a:extLst>
                <a:ext uri="{FF2B5EF4-FFF2-40B4-BE49-F238E27FC236}">
                  <a16:creationId xmlns:a16="http://schemas.microsoft.com/office/drawing/2014/main" id="{9762B943-B154-E9D2-5783-87917D9A5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17" name="Imagem 16">
              <a:extLst>
                <a:ext uri="{FF2B5EF4-FFF2-40B4-BE49-F238E27FC236}">
                  <a16:creationId xmlns:a16="http://schemas.microsoft.com/office/drawing/2014/main" id="{F0A35CE1-9097-DF43-56DC-8682DAF092C4}"/>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18" name="Fluxograma: Processo 17">
              <a:extLst>
                <a:ext uri="{FF2B5EF4-FFF2-40B4-BE49-F238E27FC236}">
                  <a16:creationId xmlns:a16="http://schemas.microsoft.com/office/drawing/2014/main" id="{8452D233-2FED-2772-6D04-F42AA6B44544}"/>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Fluxograma: Processo 18">
              <a:extLst>
                <a:ext uri="{FF2B5EF4-FFF2-40B4-BE49-F238E27FC236}">
                  <a16:creationId xmlns:a16="http://schemas.microsoft.com/office/drawing/2014/main" id="{DDBD48DC-BDB6-8872-EA37-E034A02F9D04}"/>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Fluxograma: Processo 19">
              <a:extLst>
                <a:ext uri="{FF2B5EF4-FFF2-40B4-BE49-F238E27FC236}">
                  <a16:creationId xmlns:a16="http://schemas.microsoft.com/office/drawing/2014/main" id="{13DC2BC1-1C29-DBD3-41F2-A8E753328339}"/>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2" name="Título 1">
            <a:extLst>
              <a:ext uri="{FF2B5EF4-FFF2-40B4-BE49-F238E27FC236}">
                <a16:creationId xmlns:a16="http://schemas.microsoft.com/office/drawing/2014/main" id="{A6FCEBC1-EFB0-7681-23C3-50BEB1912F50}"/>
              </a:ext>
            </a:extLst>
          </p:cNvPr>
          <p:cNvSpPr>
            <a:spLocks noGrp="1"/>
          </p:cNvSpPr>
          <p:nvPr>
            <p:ph type="ctrTitle" idx="4294967295"/>
          </p:nvPr>
        </p:nvSpPr>
        <p:spPr>
          <a:xfrm>
            <a:off x="1929606" y="1532942"/>
            <a:ext cx="8329612" cy="1116013"/>
          </a:xfrm>
        </p:spPr>
        <p:txBody>
          <a:bodyPr rtlCol="0"/>
          <a:lstStyle/>
          <a:p>
            <a:pPr rtl="0"/>
            <a:r>
              <a:rPr lang="pt-BR" sz="4000" dirty="0"/>
              <a:t>Trabalho de Conclusão de Curso</a:t>
            </a:r>
          </a:p>
        </p:txBody>
      </p:sp>
    </p:spTree>
    <p:extLst>
      <p:ext uri="{BB962C8B-B14F-4D97-AF65-F5344CB8AC3E}">
        <p14:creationId xmlns:p14="http://schemas.microsoft.com/office/powerpoint/2010/main" val="33570116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1BF9D-4B10-5779-C317-9386F66296A4}"/>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046E8568-8AE6-0B3A-937D-BB9974CA29B9}"/>
              </a:ext>
            </a:extLst>
          </p:cNvPr>
          <p:cNvSpPr>
            <a:spLocks noGrp="1"/>
          </p:cNvSpPr>
          <p:nvPr>
            <p:ph type="sldNum" sz="quarter" idx="12"/>
          </p:nvPr>
        </p:nvSpPr>
        <p:spPr/>
        <p:txBody>
          <a:bodyPr/>
          <a:lstStyle/>
          <a:p>
            <a:pPr rtl="0"/>
            <a:fld id="{7DC1BBB0-96F0-4077-A278-0F3FB5C104D3}" type="slidenum">
              <a:rPr lang="pt-BR" noProof="0" smtClean="0"/>
              <a:pPr rtl="0"/>
              <a:t>10</a:t>
            </a:fld>
            <a:endParaRPr lang="pt-BR" noProof="0"/>
          </a:p>
        </p:txBody>
      </p:sp>
      <p:sp>
        <p:nvSpPr>
          <p:cNvPr id="5" name="Espaço reservado para conteúdo 13">
            <a:extLst>
              <a:ext uri="{FF2B5EF4-FFF2-40B4-BE49-F238E27FC236}">
                <a16:creationId xmlns:a16="http://schemas.microsoft.com/office/drawing/2014/main" id="{5F745A58-C317-5C03-363F-F0AFE3061004}"/>
              </a:ext>
            </a:extLst>
          </p:cNvPr>
          <p:cNvSpPr txBox="1">
            <a:spLocks/>
          </p:cNvSpPr>
          <p:nvPr/>
        </p:nvSpPr>
        <p:spPr>
          <a:xfrm>
            <a:off x="1055893" y="2237286"/>
            <a:ext cx="6395013" cy="4239568"/>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nSpc>
                <a:spcPct val="100000"/>
              </a:lnSpc>
              <a:buNone/>
            </a:pPr>
            <a:r>
              <a:rPr lang="pt-BR" sz="2000" b="1" dirty="0"/>
              <a:t>Objetivos Específicos: </a:t>
            </a:r>
          </a:p>
          <a:p>
            <a:pPr marL="246380" indent="-246380" algn="just">
              <a:lnSpc>
                <a:spcPct val="110000"/>
              </a:lnSpc>
              <a:buFont typeface="Euphemia"/>
              <a:buChar char="›"/>
            </a:pPr>
            <a:r>
              <a:rPr lang="pt-BR" sz="1400" b="1" dirty="0">
                <a:ea typeface="+mn-lt"/>
                <a:cs typeface="+mn-lt"/>
              </a:rPr>
              <a:t>Definir e caracterizar o público-alvo</a:t>
            </a:r>
            <a:r>
              <a:rPr lang="pt-BR" sz="1400" dirty="0">
                <a:ea typeface="+mn-lt"/>
                <a:cs typeface="+mn-lt"/>
              </a:rPr>
              <a:t>, estudantes do ensino médio da rede pública, especialmente de baixa renda, e possíveis professores orientadores.</a:t>
            </a:r>
            <a:endParaRPr lang="pt-BR" sz="1400">
              <a:cs typeface="Arial"/>
            </a:endParaRPr>
          </a:p>
          <a:p>
            <a:pPr marL="246380" indent="-246380" algn="just">
              <a:lnSpc>
                <a:spcPct val="110000"/>
              </a:lnSpc>
              <a:buFont typeface="Euphemia"/>
              <a:buChar char="›"/>
            </a:pPr>
            <a:r>
              <a:rPr lang="pt-BR" sz="1400" b="1" dirty="0">
                <a:ea typeface="+mn-lt"/>
                <a:cs typeface="+mn-lt"/>
              </a:rPr>
              <a:t>Documentar o desenvolvimento da solução</a:t>
            </a:r>
            <a:r>
              <a:rPr lang="pt-BR" sz="1400" dirty="0">
                <a:ea typeface="+mn-lt"/>
                <a:cs typeface="+mn-lt"/>
              </a:rPr>
              <a:t>, incluindo aspectos técnicos, metodológicos, arquitetura do sistema, tecnologias, requisitos, diagramas e prototipagem.</a:t>
            </a:r>
            <a:endParaRPr lang="pt-BR" sz="1400">
              <a:cs typeface="Arial"/>
            </a:endParaRPr>
          </a:p>
          <a:p>
            <a:pPr marL="246380" indent="-246380" algn="just">
              <a:lnSpc>
                <a:spcPct val="110000"/>
              </a:lnSpc>
              <a:buFont typeface="Euphemia"/>
              <a:buChar char="›"/>
            </a:pPr>
            <a:r>
              <a:rPr lang="pt-BR" sz="1400" b="1" dirty="0">
                <a:ea typeface="+mn-lt"/>
                <a:cs typeface="+mn-lt"/>
              </a:rPr>
              <a:t>Detalhar e implementar as funcionalidades da aplicação web e Android</a:t>
            </a:r>
            <a:r>
              <a:rPr lang="pt-BR" sz="1400" dirty="0">
                <a:ea typeface="+mn-lt"/>
                <a:cs typeface="+mn-lt"/>
              </a:rPr>
              <a:t>, como cadastro de usuários, área de escrita, sugestões estruturais, exemplos de redações e feedback automático.</a:t>
            </a:r>
            <a:endParaRPr lang="pt-BR" sz="1400">
              <a:cs typeface="Arial"/>
            </a:endParaRPr>
          </a:p>
          <a:p>
            <a:pPr marL="246380" indent="-246380" algn="just">
              <a:lnSpc>
                <a:spcPct val="110000"/>
              </a:lnSpc>
              <a:buFont typeface="Euphemia"/>
              <a:buChar char="›"/>
            </a:pPr>
            <a:r>
              <a:rPr lang="pt-BR" sz="1400" b="1" dirty="0">
                <a:ea typeface="+mn-lt"/>
                <a:cs typeface="+mn-lt"/>
              </a:rPr>
              <a:t>Implementar um banco de dados funcional</a:t>
            </a:r>
            <a:r>
              <a:rPr lang="pt-BR" sz="1400" dirty="0">
                <a:ea typeface="+mn-lt"/>
                <a:cs typeface="+mn-lt"/>
              </a:rPr>
              <a:t> para armazenar textos dos estudantes e dados dos usuários.</a:t>
            </a:r>
            <a:endParaRPr lang="pt-BR" sz="1400" b="1" dirty="0">
              <a:cs typeface="Arial"/>
            </a:endParaRPr>
          </a:p>
          <a:p>
            <a:pPr marL="0" indent="0" algn="just">
              <a:lnSpc>
                <a:spcPct val="100000"/>
              </a:lnSpc>
              <a:buNone/>
            </a:pPr>
            <a:endParaRPr lang="pt-BR" sz="1800" dirty="0">
              <a:latin typeface="Arial"/>
              <a:cs typeface="Arial"/>
            </a:endParaRPr>
          </a:p>
          <a:p>
            <a:pPr marL="0" indent="0" algn="just">
              <a:buNone/>
            </a:pPr>
            <a:endParaRPr lang="pt-BR" sz="19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7EE56E66-2610-8BE0-E762-3E95C476C886}"/>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2E44F5DF-CC1B-38FF-7FD3-7EE127540A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2EF89ACD-E020-F558-4A07-54FD155B2241}"/>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38" name="Imagem 37">
            <a:extLst>
              <a:ext uri="{FF2B5EF4-FFF2-40B4-BE49-F238E27FC236}">
                <a16:creationId xmlns:a16="http://schemas.microsoft.com/office/drawing/2014/main" id="{CB01AC49-8EB1-E49E-A957-BD6274B332F5}"/>
              </a:ext>
            </a:extLst>
          </p:cNvPr>
          <p:cNvPicPr>
            <a:picLocks noChangeAspect="1"/>
          </p:cNvPicPr>
          <p:nvPr/>
        </p:nvPicPr>
        <p:blipFill>
          <a:blip r:embed="rId4"/>
          <a:stretch>
            <a:fillRect/>
          </a:stretch>
        </p:blipFill>
        <p:spPr>
          <a:xfrm>
            <a:off x="8259834" y="2494141"/>
            <a:ext cx="2160000" cy="2160000"/>
          </a:xfrm>
          <a:prstGeom prst="rect">
            <a:avLst/>
          </a:prstGeom>
          <a:effectLst>
            <a:reflection blurRad="6350" stA="52000" endA="300" endPos="35000" dir="5400000" sy="-100000" algn="bl" rotWithShape="0"/>
          </a:effectLst>
        </p:spPr>
      </p:pic>
      <p:grpSp>
        <p:nvGrpSpPr>
          <p:cNvPr id="46" name="Agrupar 45">
            <a:extLst>
              <a:ext uri="{FF2B5EF4-FFF2-40B4-BE49-F238E27FC236}">
                <a16:creationId xmlns:a16="http://schemas.microsoft.com/office/drawing/2014/main" id="{59848472-758C-5C9C-0436-8C256013519B}"/>
              </a:ext>
            </a:extLst>
          </p:cNvPr>
          <p:cNvGrpSpPr/>
          <p:nvPr/>
        </p:nvGrpSpPr>
        <p:grpSpPr>
          <a:xfrm>
            <a:off x="2629213" y="-2293"/>
            <a:ext cx="6913821" cy="620688"/>
            <a:chOff x="2629213" y="0"/>
            <a:chExt cx="6913821" cy="620688"/>
          </a:xfrm>
        </p:grpSpPr>
        <p:pic>
          <p:nvPicPr>
            <p:cNvPr id="47" name="Imagem 46">
              <a:extLst>
                <a:ext uri="{FF2B5EF4-FFF2-40B4-BE49-F238E27FC236}">
                  <a16:creationId xmlns:a16="http://schemas.microsoft.com/office/drawing/2014/main" id="{A228D401-AD2C-8B06-E1C9-A3481F8AFFB9}"/>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8" name="Imagem 47" descr="Desenho com traços pretos em fundo branco e letras pretas em fundo branco&#10;&#10;Descrição gerada automaticamente com confiança média">
              <a:extLst>
                <a:ext uri="{FF2B5EF4-FFF2-40B4-BE49-F238E27FC236}">
                  <a16:creationId xmlns:a16="http://schemas.microsoft.com/office/drawing/2014/main" id="{C4E47106-7B5E-25D7-1426-9FCCD40A3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9" name="Imagem 48">
              <a:extLst>
                <a:ext uri="{FF2B5EF4-FFF2-40B4-BE49-F238E27FC236}">
                  <a16:creationId xmlns:a16="http://schemas.microsoft.com/office/drawing/2014/main" id="{D1CEFBBA-9EC9-DF75-0C1F-20806D83C32B}"/>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50" name="Fluxograma: Processo 49">
              <a:extLst>
                <a:ext uri="{FF2B5EF4-FFF2-40B4-BE49-F238E27FC236}">
                  <a16:creationId xmlns:a16="http://schemas.microsoft.com/office/drawing/2014/main" id="{F87F0657-5290-9E0B-FE31-1E35E61EC41F}"/>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Fluxograma: Processo 50">
              <a:extLst>
                <a:ext uri="{FF2B5EF4-FFF2-40B4-BE49-F238E27FC236}">
                  <a16:creationId xmlns:a16="http://schemas.microsoft.com/office/drawing/2014/main" id="{D25A2234-2EBC-0F53-9BE7-07CD683CD272}"/>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Fluxograma: Processo 51">
              <a:extLst>
                <a:ext uri="{FF2B5EF4-FFF2-40B4-BE49-F238E27FC236}">
                  <a16:creationId xmlns:a16="http://schemas.microsoft.com/office/drawing/2014/main" id="{A046F633-09B6-5FBB-71FE-8C879056FB6C}"/>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53" name="Espaço Reservado para Rodapé 6">
            <a:extLst>
              <a:ext uri="{FF2B5EF4-FFF2-40B4-BE49-F238E27FC236}">
                <a16:creationId xmlns:a16="http://schemas.microsoft.com/office/drawing/2014/main" id="{5C73D6AA-28CE-3839-1E5B-DC139D64273F}"/>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CaixaDeTexto 5">
            <a:extLst>
              <a:ext uri="{FF2B5EF4-FFF2-40B4-BE49-F238E27FC236}">
                <a16:creationId xmlns:a16="http://schemas.microsoft.com/office/drawing/2014/main" id="{E3BE05E7-5D2A-805A-32A4-6EBD927525B5}"/>
              </a:ext>
            </a:extLst>
          </p:cNvPr>
          <p:cNvSpPr txBox="1"/>
          <p:nvPr/>
        </p:nvSpPr>
        <p:spPr>
          <a:xfrm>
            <a:off x="8420100" y="5374441"/>
            <a:ext cx="1847850"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6648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C7EC-4A66-D0F2-7643-846374BCCF0A}"/>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3D223EDE-FDE7-11AF-5F92-49F4D1D46A9C}"/>
              </a:ext>
            </a:extLst>
          </p:cNvPr>
          <p:cNvSpPr>
            <a:spLocks noGrp="1"/>
          </p:cNvSpPr>
          <p:nvPr>
            <p:ph type="sldNum" sz="quarter" idx="12"/>
          </p:nvPr>
        </p:nvSpPr>
        <p:spPr/>
        <p:txBody>
          <a:bodyPr/>
          <a:lstStyle/>
          <a:p>
            <a:pPr rtl="0"/>
            <a:fld id="{7DC1BBB0-96F0-4077-A278-0F3FB5C104D3}" type="slidenum">
              <a:rPr lang="pt-BR" noProof="0" smtClean="0"/>
              <a:pPr rtl="0"/>
              <a:t>11</a:t>
            </a:fld>
            <a:endParaRPr lang="pt-BR" noProof="0"/>
          </a:p>
        </p:txBody>
      </p:sp>
      <p:sp>
        <p:nvSpPr>
          <p:cNvPr id="5" name="Espaço reservado para conteúdo 13">
            <a:extLst>
              <a:ext uri="{FF2B5EF4-FFF2-40B4-BE49-F238E27FC236}">
                <a16:creationId xmlns:a16="http://schemas.microsoft.com/office/drawing/2014/main" id="{AB9243E6-718C-CE04-6CC0-56F210F18D78}"/>
              </a:ext>
            </a:extLst>
          </p:cNvPr>
          <p:cNvSpPr txBox="1">
            <a:spLocks/>
          </p:cNvSpPr>
          <p:nvPr/>
        </p:nvSpPr>
        <p:spPr>
          <a:xfrm>
            <a:off x="1053852" y="2237286"/>
            <a:ext cx="6395013" cy="4239568"/>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nSpc>
                <a:spcPct val="100000"/>
              </a:lnSpc>
              <a:buNone/>
            </a:pPr>
            <a:r>
              <a:rPr lang="pt-BR" sz="2000" b="1" dirty="0"/>
              <a:t>Objetivos Específicos: </a:t>
            </a:r>
          </a:p>
          <a:p>
            <a:pPr marL="246380" indent="-246380" algn="just">
              <a:lnSpc>
                <a:spcPct val="110000"/>
              </a:lnSpc>
              <a:buFont typeface="Euphemia"/>
              <a:buChar char="›"/>
            </a:pPr>
            <a:r>
              <a:rPr lang="pt-BR" sz="1400" b="1" dirty="0">
                <a:ea typeface="+mn-lt"/>
                <a:cs typeface="+mn-lt"/>
              </a:rPr>
              <a:t>Desenvolver um sistema de análise textual  </a:t>
            </a:r>
            <a:r>
              <a:rPr lang="pt-BR" sz="1400" dirty="0">
                <a:ea typeface="+mn-lt"/>
                <a:cs typeface="+mn-lt"/>
              </a:rPr>
              <a:t>que ofereça orientações sobre coesão, coerência, argumentação, gramática e estrutura dissertativo-argumentativa, seguindo critérios do Enem.</a:t>
            </a:r>
            <a:endParaRPr lang="pt-BR" sz="1400">
              <a:cs typeface="Arial"/>
            </a:endParaRPr>
          </a:p>
          <a:p>
            <a:pPr marL="246380" indent="-246380" algn="just">
              <a:lnSpc>
                <a:spcPct val="110000"/>
              </a:lnSpc>
              <a:buFont typeface="Euphemia"/>
              <a:buChar char="›"/>
            </a:pPr>
            <a:r>
              <a:rPr lang="pt-BR" sz="1400" b="1" dirty="0">
                <a:ea typeface="+mn-lt"/>
                <a:cs typeface="+mn-lt"/>
              </a:rPr>
              <a:t>Integrar recursos pedagógicos complementares</a:t>
            </a:r>
            <a:r>
              <a:rPr lang="pt-BR" sz="1400" dirty="0">
                <a:ea typeface="+mn-lt"/>
                <a:cs typeface="+mn-lt"/>
              </a:rPr>
              <a:t>, como exemplos de redações bem avaliadas, modelos argumentativos, materiais teóricos e atividades práticas.</a:t>
            </a:r>
            <a:endParaRPr lang="pt-BR" sz="1400">
              <a:cs typeface="Arial"/>
            </a:endParaRPr>
          </a:p>
          <a:p>
            <a:pPr marL="246380" indent="-246380" algn="just">
              <a:lnSpc>
                <a:spcPct val="110000"/>
              </a:lnSpc>
              <a:buFont typeface="Euphemia"/>
              <a:buChar char="›"/>
            </a:pPr>
            <a:r>
              <a:rPr lang="pt-BR" sz="1400" b="1" dirty="0">
                <a:ea typeface="+mn-lt"/>
                <a:cs typeface="Arial"/>
              </a:rPr>
              <a:t>Projetar uma interface acessível, intuitiva e responsiva, </a:t>
            </a:r>
            <a:r>
              <a:rPr lang="pt-BR" sz="1400" dirty="0">
                <a:ea typeface="+mn-lt"/>
                <a:cs typeface="Arial"/>
              </a:rPr>
              <a:t>considerando usabilidade, acessibilidade digital e compatibilidade com dispositivos de baixo custo.</a:t>
            </a:r>
            <a:endParaRPr lang="pt-BR" sz="1400" dirty="0">
              <a:cs typeface="Arial"/>
            </a:endParaRPr>
          </a:p>
          <a:p>
            <a:pPr marL="0" indent="0">
              <a:buNone/>
            </a:pPr>
            <a:endParaRPr lang="pt-BR" sz="2200" b="1" dirty="0">
              <a:latin typeface="Arial"/>
              <a:cs typeface="Arial"/>
            </a:endParaRPr>
          </a:p>
          <a:p>
            <a:pPr marL="0" indent="0" algn="just">
              <a:lnSpc>
                <a:spcPct val="100000"/>
              </a:lnSpc>
              <a:buNone/>
            </a:pPr>
            <a:endParaRPr lang="pt-BR" sz="1800" dirty="0">
              <a:latin typeface="Arial"/>
              <a:cs typeface="Arial"/>
            </a:endParaRPr>
          </a:p>
          <a:p>
            <a:pPr marL="0" indent="0" algn="just">
              <a:buNone/>
            </a:pPr>
            <a:endParaRPr lang="pt-BR" sz="19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2B899E72-3CA1-B71D-9F2B-9539D5716514}"/>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3DCB5C8B-6AA0-4E70-DA5E-B5B1483C761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E246A630-AB71-F2E1-DA3B-AA7CA30254D1}"/>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8" name="Imagem 27">
            <a:extLst>
              <a:ext uri="{FF2B5EF4-FFF2-40B4-BE49-F238E27FC236}">
                <a16:creationId xmlns:a16="http://schemas.microsoft.com/office/drawing/2014/main" id="{60011A32-0B7F-B031-6547-D2D3C478C263}"/>
              </a:ext>
            </a:extLst>
          </p:cNvPr>
          <p:cNvPicPr>
            <a:picLocks noChangeAspect="1"/>
          </p:cNvPicPr>
          <p:nvPr/>
        </p:nvPicPr>
        <p:blipFill>
          <a:blip r:embed="rId4"/>
          <a:stretch>
            <a:fillRect/>
          </a:stretch>
        </p:blipFill>
        <p:spPr>
          <a:xfrm>
            <a:off x="8396057" y="2412651"/>
            <a:ext cx="2293954" cy="2293954"/>
          </a:xfrm>
          <a:prstGeom prst="rect">
            <a:avLst/>
          </a:prstGeom>
          <a:effectLst>
            <a:reflection blurRad="6350" stA="52000" endA="300" endPos="35000" dir="5400000" sy="-100000" algn="bl" rotWithShape="0"/>
          </a:effectLst>
        </p:spPr>
      </p:pic>
      <p:grpSp>
        <p:nvGrpSpPr>
          <p:cNvPr id="36" name="Agrupar 35">
            <a:extLst>
              <a:ext uri="{FF2B5EF4-FFF2-40B4-BE49-F238E27FC236}">
                <a16:creationId xmlns:a16="http://schemas.microsoft.com/office/drawing/2014/main" id="{C387E681-582C-4E47-9AD0-E0A4C100585B}"/>
              </a:ext>
            </a:extLst>
          </p:cNvPr>
          <p:cNvGrpSpPr/>
          <p:nvPr/>
        </p:nvGrpSpPr>
        <p:grpSpPr>
          <a:xfrm>
            <a:off x="2629213" y="-2293"/>
            <a:ext cx="6913821" cy="620688"/>
            <a:chOff x="2629213" y="0"/>
            <a:chExt cx="6913821" cy="620688"/>
          </a:xfrm>
        </p:grpSpPr>
        <p:pic>
          <p:nvPicPr>
            <p:cNvPr id="37" name="Imagem 36">
              <a:extLst>
                <a:ext uri="{FF2B5EF4-FFF2-40B4-BE49-F238E27FC236}">
                  <a16:creationId xmlns:a16="http://schemas.microsoft.com/office/drawing/2014/main" id="{543A586E-8910-6B99-4E66-F0FED3BC0D3B}"/>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descr="Desenho com traços pretos em fundo branco e letras pretas em fundo branco&#10;&#10;Descrição gerada automaticamente com confiança média">
              <a:extLst>
                <a:ext uri="{FF2B5EF4-FFF2-40B4-BE49-F238E27FC236}">
                  <a16:creationId xmlns:a16="http://schemas.microsoft.com/office/drawing/2014/main" id="{7EDC460D-4195-E31E-2931-B4EF838BE9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a:extLst>
                <a:ext uri="{FF2B5EF4-FFF2-40B4-BE49-F238E27FC236}">
                  <a16:creationId xmlns:a16="http://schemas.microsoft.com/office/drawing/2014/main" id="{ED52A371-10E0-1FB7-E893-53369C63D65B}"/>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0" name="Fluxograma: Processo 39">
              <a:extLst>
                <a:ext uri="{FF2B5EF4-FFF2-40B4-BE49-F238E27FC236}">
                  <a16:creationId xmlns:a16="http://schemas.microsoft.com/office/drawing/2014/main" id="{6278C510-7CB1-4EE9-E490-52CA127EE46F}"/>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Fluxograma: Processo 40">
              <a:extLst>
                <a:ext uri="{FF2B5EF4-FFF2-40B4-BE49-F238E27FC236}">
                  <a16:creationId xmlns:a16="http://schemas.microsoft.com/office/drawing/2014/main" id="{D4297386-6F2C-189A-A019-E4AFB9094D8A}"/>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Fluxograma: Processo 41">
              <a:extLst>
                <a:ext uri="{FF2B5EF4-FFF2-40B4-BE49-F238E27FC236}">
                  <a16:creationId xmlns:a16="http://schemas.microsoft.com/office/drawing/2014/main" id="{754ECC10-4A25-FC5C-A327-64BF327723FD}"/>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3" name="Espaço Reservado para Rodapé 6">
            <a:extLst>
              <a:ext uri="{FF2B5EF4-FFF2-40B4-BE49-F238E27FC236}">
                <a16:creationId xmlns:a16="http://schemas.microsoft.com/office/drawing/2014/main" id="{0E498FF0-C378-01E5-3330-6760B96BD45E}"/>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CaixaDeTexto 5">
            <a:extLst>
              <a:ext uri="{FF2B5EF4-FFF2-40B4-BE49-F238E27FC236}">
                <a16:creationId xmlns:a16="http://schemas.microsoft.com/office/drawing/2014/main" id="{E5529D10-293B-7488-19B7-708885F698E7}"/>
              </a:ext>
            </a:extLst>
          </p:cNvPr>
          <p:cNvSpPr txBox="1"/>
          <p:nvPr/>
        </p:nvSpPr>
        <p:spPr>
          <a:xfrm>
            <a:off x="8396057" y="5455980"/>
            <a:ext cx="2195743"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10019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12</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53852" y="2237286"/>
            <a:ext cx="6383248" cy="3921365"/>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lnSpc>
                <a:spcPct val="100000"/>
              </a:lnSpc>
              <a:buNone/>
            </a:pPr>
            <a:r>
              <a:rPr lang="pt-BR" sz="2000" b="1" dirty="0"/>
              <a:t>Justificativa:</a:t>
            </a:r>
          </a:p>
          <a:p>
            <a:pPr marL="0" indent="0" algn="just">
              <a:lnSpc>
                <a:spcPct val="100000"/>
              </a:lnSpc>
              <a:buNone/>
            </a:pPr>
            <a:r>
              <a:rPr lang="pt-BR" sz="1400" dirty="0">
                <a:cs typeface="Arial"/>
              </a:rPr>
              <a:t>A</a:t>
            </a:r>
            <a:r>
              <a:rPr lang="pt-BR" sz="1400" b="1" dirty="0">
                <a:cs typeface="Arial"/>
              </a:rPr>
              <a:t> </a:t>
            </a:r>
            <a:r>
              <a:rPr lang="pt-BR" sz="1400" dirty="0">
                <a:cs typeface="Arial"/>
              </a:rPr>
              <a:t>justificativa</a:t>
            </a:r>
            <a:r>
              <a:rPr lang="pt-BR" sz="1400" b="1" dirty="0">
                <a:cs typeface="Arial"/>
              </a:rPr>
              <a:t> </a:t>
            </a:r>
            <a:r>
              <a:rPr lang="pt-BR" sz="1400" dirty="0">
                <a:cs typeface="Arial"/>
              </a:rPr>
              <a:t>desse projeto, é resolver um problema que existe desde sempre na sociedade, sendo assim, decidiu-se que o propósito, o motivo no qual a aplicação será feita, é de fato melhorar a qualidade das redações desses estudantes, e os levarem a um patamar acima do que os pertence nos dias de hoje.</a:t>
            </a:r>
            <a:endParaRPr lang="pt-BR" sz="1400" b="1"/>
          </a:p>
          <a:p>
            <a:pPr marL="0" indent="0" algn="just">
              <a:lnSpc>
                <a:spcPct val="100000"/>
              </a:lnSpc>
              <a:buNone/>
            </a:pPr>
            <a:r>
              <a:rPr lang="pt-BR" sz="1400" dirty="0">
                <a:ea typeface="+mn-lt"/>
                <a:cs typeface="+mn-lt"/>
              </a:rPr>
              <a:t>As escolas de ensino da rede pública, em sua maioria não tem uma estrutura adequada pra dar o devido suporte ao aluno, elas carecem de estrutura básica, falta de salas e lotadas com mais alunos do que deveriam, sem laboratórios, bibliotecas e financeiramente não tem o necessário par suprir tudo isso e gerir toda a escola. O que acaba afetando diretamente a qualidade do ensino e o ambiente de aprendizado dos alunos (CARNAVAL, 2021). </a:t>
            </a:r>
            <a:endParaRPr lang="pt-BR" sz="1400" dirty="0"/>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4B72EE8B-7377-04C9-45AB-C3C036EF2C9F}"/>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9" name="Imagem 28">
            <a:extLst>
              <a:ext uri="{FF2B5EF4-FFF2-40B4-BE49-F238E27FC236}">
                <a16:creationId xmlns:a16="http://schemas.microsoft.com/office/drawing/2014/main" id="{49C00393-E580-C21D-39D0-D72E424C6A48}"/>
              </a:ext>
            </a:extLst>
          </p:cNvPr>
          <p:cNvPicPr>
            <a:picLocks noChangeAspect="1"/>
          </p:cNvPicPr>
          <p:nvPr/>
        </p:nvPicPr>
        <p:blipFill>
          <a:blip r:embed="rId4"/>
          <a:stretch>
            <a:fillRect/>
          </a:stretch>
        </p:blipFill>
        <p:spPr>
          <a:xfrm>
            <a:off x="8102677" y="2566519"/>
            <a:ext cx="2012349" cy="2012349"/>
          </a:xfrm>
          <a:prstGeom prst="rect">
            <a:avLst/>
          </a:prstGeom>
          <a:effectLst>
            <a:reflection stA="52000" endPos="35000" dist="88900" dir="5400000" sy="-100000" algn="bl" rotWithShape="0"/>
          </a:effectLst>
        </p:spPr>
      </p:pic>
      <p:grpSp>
        <p:nvGrpSpPr>
          <p:cNvPr id="37" name="Agrupar 36">
            <a:extLst>
              <a:ext uri="{FF2B5EF4-FFF2-40B4-BE49-F238E27FC236}">
                <a16:creationId xmlns:a16="http://schemas.microsoft.com/office/drawing/2014/main" id="{ECF74893-1474-E777-9927-1B675D1631B2}"/>
              </a:ext>
            </a:extLst>
          </p:cNvPr>
          <p:cNvGrpSpPr/>
          <p:nvPr/>
        </p:nvGrpSpPr>
        <p:grpSpPr>
          <a:xfrm>
            <a:off x="2629213" y="-2293"/>
            <a:ext cx="6913821" cy="620688"/>
            <a:chOff x="2629213" y="0"/>
            <a:chExt cx="6913821" cy="620688"/>
          </a:xfrm>
        </p:grpSpPr>
        <p:pic>
          <p:nvPicPr>
            <p:cNvPr id="38" name="Imagem 37">
              <a:extLst>
                <a:ext uri="{FF2B5EF4-FFF2-40B4-BE49-F238E27FC236}">
                  <a16:creationId xmlns:a16="http://schemas.microsoft.com/office/drawing/2014/main" id="{62E58007-3CDC-4C8D-266F-C0F079135CD0}"/>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descr="Desenho com traços pretos em fundo branco e letras pretas em fundo branco&#10;&#10;Descrição gerada automaticamente com confiança média">
              <a:extLst>
                <a:ext uri="{FF2B5EF4-FFF2-40B4-BE49-F238E27FC236}">
                  <a16:creationId xmlns:a16="http://schemas.microsoft.com/office/drawing/2014/main" id="{C52595A3-C2D3-E127-24F7-A1DE7C4D52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0" name="Imagem 39">
              <a:extLst>
                <a:ext uri="{FF2B5EF4-FFF2-40B4-BE49-F238E27FC236}">
                  <a16:creationId xmlns:a16="http://schemas.microsoft.com/office/drawing/2014/main" id="{03834AA4-D459-7BDF-BDF3-8A7C605C9C5A}"/>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1" name="Fluxograma: Processo 40">
              <a:extLst>
                <a:ext uri="{FF2B5EF4-FFF2-40B4-BE49-F238E27FC236}">
                  <a16:creationId xmlns:a16="http://schemas.microsoft.com/office/drawing/2014/main" id="{079F8B13-0F53-7478-17D6-4B49D61EF1B5}"/>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Fluxograma: Processo 41">
              <a:extLst>
                <a:ext uri="{FF2B5EF4-FFF2-40B4-BE49-F238E27FC236}">
                  <a16:creationId xmlns:a16="http://schemas.microsoft.com/office/drawing/2014/main" id="{3970AEDA-8327-1201-E751-A0388B9A801D}"/>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Fluxograma: Processo 42">
              <a:extLst>
                <a:ext uri="{FF2B5EF4-FFF2-40B4-BE49-F238E27FC236}">
                  <a16:creationId xmlns:a16="http://schemas.microsoft.com/office/drawing/2014/main" id="{0314B223-7031-83D4-E987-D2A6105C640E}"/>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4" name="Espaço Reservado para Rodapé 6">
            <a:extLst>
              <a:ext uri="{FF2B5EF4-FFF2-40B4-BE49-F238E27FC236}">
                <a16:creationId xmlns:a16="http://schemas.microsoft.com/office/drawing/2014/main" id="{D39E47A9-B454-ECE1-4351-CF40A47ADA57}"/>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CaixaDeTexto 5">
            <a:extLst>
              <a:ext uri="{FF2B5EF4-FFF2-40B4-BE49-F238E27FC236}">
                <a16:creationId xmlns:a16="http://schemas.microsoft.com/office/drawing/2014/main" id="{A66B49E0-2A4D-2CDD-C5BA-A158C01C08C4}"/>
              </a:ext>
            </a:extLst>
          </p:cNvPr>
          <p:cNvSpPr txBox="1"/>
          <p:nvPr/>
        </p:nvSpPr>
        <p:spPr>
          <a:xfrm>
            <a:off x="8102677" y="5336804"/>
            <a:ext cx="2012349"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150833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DA226-93AE-0931-FA82-EADCADB855BD}"/>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67A6ACAD-F8D3-03F3-768B-93677078293A}"/>
              </a:ext>
            </a:extLst>
          </p:cNvPr>
          <p:cNvSpPr>
            <a:spLocks noGrp="1"/>
          </p:cNvSpPr>
          <p:nvPr>
            <p:ph type="sldNum" sz="quarter" idx="12"/>
          </p:nvPr>
        </p:nvSpPr>
        <p:spPr/>
        <p:txBody>
          <a:bodyPr/>
          <a:lstStyle/>
          <a:p>
            <a:pPr rtl="0"/>
            <a:fld id="{7DC1BBB0-96F0-4077-A278-0F3FB5C104D3}" type="slidenum">
              <a:rPr lang="pt-BR" noProof="0" smtClean="0"/>
              <a:pPr rtl="0"/>
              <a:t>13</a:t>
            </a:fld>
            <a:endParaRPr lang="pt-BR" noProof="0"/>
          </a:p>
        </p:txBody>
      </p:sp>
      <p:sp>
        <p:nvSpPr>
          <p:cNvPr id="5" name="Espaço reservado para conteúdo 13">
            <a:extLst>
              <a:ext uri="{FF2B5EF4-FFF2-40B4-BE49-F238E27FC236}">
                <a16:creationId xmlns:a16="http://schemas.microsoft.com/office/drawing/2014/main" id="{8629EE25-4192-3828-76DB-EE33A6BFA0BE}"/>
              </a:ext>
            </a:extLst>
          </p:cNvPr>
          <p:cNvSpPr txBox="1">
            <a:spLocks/>
          </p:cNvSpPr>
          <p:nvPr/>
        </p:nvSpPr>
        <p:spPr>
          <a:xfrm>
            <a:off x="1053852" y="2237286"/>
            <a:ext cx="6276571" cy="3460882"/>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nSpc>
                <a:spcPct val="100000"/>
              </a:lnSpc>
              <a:buNone/>
            </a:pPr>
            <a:r>
              <a:rPr lang="pt-BR" sz="2000" b="1" dirty="0"/>
              <a:t>Metodologias: </a:t>
            </a:r>
          </a:p>
          <a:p>
            <a:pPr marL="0" indent="0" algn="just">
              <a:lnSpc>
                <a:spcPct val="100000"/>
              </a:lnSpc>
              <a:buNone/>
            </a:pPr>
            <a:r>
              <a:rPr lang="pt-BR" sz="1400" dirty="0">
                <a:cs typeface="Arial"/>
              </a:rPr>
              <a:t>Estamos</a:t>
            </a:r>
            <a:r>
              <a:rPr lang="pt-BR" sz="1400" dirty="0">
                <a:ea typeface="+mn-lt"/>
                <a:cs typeface="+mn-lt"/>
              </a:rPr>
              <a:t> utilizando a metodologia Scrum, com reuniões semanais online e presenciais, em que a equipe acompanha o desenvolvimento do sistema, revisa a documentação, avalia o progresso das tarefas, discute melhorias e planeja as próximas entregas de sprints, esboços e artigos, mantendo o projeto alinhado com os objetivos. Essa metodologia permite flexibilidade para mudanças, promove aperfeiçoamentos contínuos, fortalece a colaboração e comunicação da equipe, e é guiada por valores como comprometimento, foco, coragem, abertura e respeito, garantindo resultados de qualidade e o sucesso do projeto.</a:t>
            </a:r>
          </a:p>
        </p:txBody>
      </p:sp>
      <p:sp>
        <p:nvSpPr>
          <p:cNvPr id="12" name="Título 1">
            <a:extLst>
              <a:ext uri="{FF2B5EF4-FFF2-40B4-BE49-F238E27FC236}">
                <a16:creationId xmlns:a16="http://schemas.microsoft.com/office/drawing/2014/main" id="{5D2E99CB-3E03-850B-CD2A-B1548AD925ED}"/>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81155272-6170-9AB1-44A9-91AF444EC6EC}"/>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6FA04C72-DDBF-6410-CB33-317F323F30BF}"/>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7" name="Imagem 26">
            <a:extLst>
              <a:ext uri="{FF2B5EF4-FFF2-40B4-BE49-F238E27FC236}">
                <a16:creationId xmlns:a16="http://schemas.microsoft.com/office/drawing/2014/main" id="{7C093D64-7AD6-F1BA-BB61-71CF38AB2F34}"/>
              </a:ext>
            </a:extLst>
          </p:cNvPr>
          <p:cNvPicPr>
            <a:picLocks noChangeAspect="1"/>
          </p:cNvPicPr>
          <p:nvPr/>
        </p:nvPicPr>
        <p:blipFill>
          <a:blip r:embed="rId4"/>
          <a:stretch>
            <a:fillRect/>
          </a:stretch>
        </p:blipFill>
        <p:spPr>
          <a:xfrm>
            <a:off x="8027617" y="2406138"/>
            <a:ext cx="2160000" cy="2160000"/>
          </a:xfrm>
          <a:prstGeom prst="rect">
            <a:avLst/>
          </a:prstGeom>
          <a:effectLst>
            <a:reflection blurRad="6350" stA="52000" endA="300" endPos="35000" dir="5400000" sy="-100000" algn="bl" rotWithShape="0"/>
          </a:effectLst>
        </p:spPr>
      </p:pic>
      <p:grpSp>
        <p:nvGrpSpPr>
          <p:cNvPr id="35" name="Agrupar 34">
            <a:extLst>
              <a:ext uri="{FF2B5EF4-FFF2-40B4-BE49-F238E27FC236}">
                <a16:creationId xmlns:a16="http://schemas.microsoft.com/office/drawing/2014/main" id="{5E0C587C-29D5-720F-1842-98677CE8D63E}"/>
              </a:ext>
            </a:extLst>
          </p:cNvPr>
          <p:cNvGrpSpPr/>
          <p:nvPr/>
        </p:nvGrpSpPr>
        <p:grpSpPr>
          <a:xfrm>
            <a:off x="2629213" y="-2293"/>
            <a:ext cx="6913821" cy="620688"/>
            <a:chOff x="2629213" y="0"/>
            <a:chExt cx="6913821" cy="620688"/>
          </a:xfrm>
        </p:grpSpPr>
        <p:pic>
          <p:nvPicPr>
            <p:cNvPr id="36" name="Imagem 35">
              <a:extLst>
                <a:ext uri="{FF2B5EF4-FFF2-40B4-BE49-F238E27FC236}">
                  <a16:creationId xmlns:a16="http://schemas.microsoft.com/office/drawing/2014/main" id="{6840FDA8-6E8F-2B24-232D-568B991E9314}"/>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descr="Desenho com traços pretos em fundo branco e letras pretas em fundo branco&#10;&#10;Descrição gerada automaticamente com confiança média">
              <a:extLst>
                <a:ext uri="{FF2B5EF4-FFF2-40B4-BE49-F238E27FC236}">
                  <a16:creationId xmlns:a16="http://schemas.microsoft.com/office/drawing/2014/main" id="{344ABD68-741B-4480-E0B5-3757563A8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a:extLst>
                <a:ext uri="{FF2B5EF4-FFF2-40B4-BE49-F238E27FC236}">
                  <a16:creationId xmlns:a16="http://schemas.microsoft.com/office/drawing/2014/main" id="{3669D0D8-DEB0-304F-D074-9038D4A00B97}"/>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9" name="Fluxograma: Processo 38">
              <a:extLst>
                <a:ext uri="{FF2B5EF4-FFF2-40B4-BE49-F238E27FC236}">
                  <a16:creationId xmlns:a16="http://schemas.microsoft.com/office/drawing/2014/main" id="{D5E83DC2-08EB-2955-E974-87504C54EC33}"/>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Fluxograma: Processo 39">
              <a:extLst>
                <a:ext uri="{FF2B5EF4-FFF2-40B4-BE49-F238E27FC236}">
                  <a16:creationId xmlns:a16="http://schemas.microsoft.com/office/drawing/2014/main" id="{4BA191F9-478B-F189-60EC-B11F94DFD5F4}"/>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luxograma: Processo 40">
              <a:extLst>
                <a:ext uri="{FF2B5EF4-FFF2-40B4-BE49-F238E27FC236}">
                  <a16:creationId xmlns:a16="http://schemas.microsoft.com/office/drawing/2014/main" id="{2D83EFBD-E1EA-16DC-BB44-E4B25E74386C}"/>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2" name="Espaço Reservado para Rodapé 6">
            <a:extLst>
              <a:ext uri="{FF2B5EF4-FFF2-40B4-BE49-F238E27FC236}">
                <a16:creationId xmlns:a16="http://schemas.microsoft.com/office/drawing/2014/main" id="{F3E9CA90-45E3-B27D-63E0-2CAFBC4CABA8}"/>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7" name="CaixaDeTexto 6">
            <a:extLst>
              <a:ext uri="{FF2B5EF4-FFF2-40B4-BE49-F238E27FC236}">
                <a16:creationId xmlns:a16="http://schemas.microsoft.com/office/drawing/2014/main" id="{2772C1E5-1316-C782-E7BF-99622DA7CA43}"/>
              </a:ext>
            </a:extLst>
          </p:cNvPr>
          <p:cNvSpPr txBox="1"/>
          <p:nvPr/>
        </p:nvSpPr>
        <p:spPr>
          <a:xfrm>
            <a:off x="8027618" y="5332155"/>
            <a:ext cx="2160000"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122514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12102-F26D-5B91-4888-08AB7FAC1A2F}"/>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8018FB14-D67D-88E6-140E-6B428C3D1574}"/>
              </a:ext>
            </a:extLst>
          </p:cNvPr>
          <p:cNvSpPr>
            <a:spLocks noGrp="1"/>
          </p:cNvSpPr>
          <p:nvPr>
            <p:ph type="sldNum" sz="quarter" idx="12"/>
          </p:nvPr>
        </p:nvSpPr>
        <p:spPr/>
        <p:txBody>
          <a:bodyPr/>
          <a:lstStyle/>
          <a:p>
            <a:pPr rtl="0"/>
            <a:fld id="{7DC1BBB0-96F0-4077-A278-0F3FB5C104D3}" type="slidenum">
              <a:rPr lang="pt-BR" noProof="0" smtClean="0"/>
              <a:pPr rtl="0"/>
              <a:t>14</a:t>
            </a:fld>
            <a:endParaRPr lang="pt-BR" noProof="0"/>
          </a:p>
        </p:txBody>
      </p:sp>
      <p:sp>
        <p:nvSpPr>
          <p:cNvPr id="12" name="Título 1">
            <a:extLst>
              <a:ext uri="{FF2B5EF4-FFF2-40B4-BE49-F238E27FC236}">
                <a16:creationId xmlns:a16="http://schemas.microsoft.com/office/drawing/2014/main" id="{6B0B7995-79F6-0B18-C91E-1EAD69125CE1}"/>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5" name="Espaço reservado para conteúdo 13">
            <a:extLst>
              <a:ext uri="{FF2B5EF4-FFF2-40B4-BE49-F238E27FC236}">
                <a16:creationId xmlns:a16="http://schemas.microsoft.com/office/drawing/2014/main" id="{EA33C570-BA5D-4F5A-0A45-D174708E12BB}"/>
              </a:ext>
            </a:extLst>
          </p:cNvPr>
          <p:cNvSpPr txBox="1">
            <a:spLocks/>
          </p:cNvSpPr>
          <p:nvPr/>
        </p:nvSpPr>
        <p:spPr>
          <a:xfrm>
            <a:off x="1053177" y="2229382"/>
            <a:ext cx="9264009" cy="4070630"/>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lnSpc>
                <a:spcPct val="100000"/>
              </a:lnSpc>
              <a:buNone/>
            </a:pPr>
            <a:r>
              <a:rPr lang="pt-BR" sz="2000" b="1" dirty="0"/>
              <a:t>Ferramentas:</a:t>
            </a:r>
          </a:p>
        </p:txBody>
      </p:sp>
      <p:sp>
        <p:nvSpPr>
          <p:cNvPr id="13" name="Subtítulo 2">
            <a:extLst>
              <a:ext uri="{FF2B5EF4-FFF2-40B4-BE49-F238E27FC236}">
                <a16:creationId xmlns:a16="http://schemas.microsoft.com/office/drawing/2014/main" id="{533D2596-3B15-9036-E4F2-2536C39FB35D}"/>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80088AE9-410D-DE12-69BC-A3B686AF43DF}"/>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4" name="Agrupar 33">
            <a:extLst>
              <a:ext uri="{FF2B5EF4-FFF2-40B4-BE49-F238E27FC236}">
                <a16:creationId xmlns:a16="http://schemas.microsoft.com/office/drawing/2014/main" id="{E6F087F9-2FF7-2325-487D-1A5C5BD1B9AF}"/>
              </a:ext>
            </a:extLst>
          </p:cNvPr>
          <p:cNvGrpSpPr/>
          <p:nvPr/>
        </p:nvGrpSpPr>
        <p:grpSpPr>
          <a:xfrm>
            <a:off x="2629213" y="-2293"/>
            <a:ext cx="6913821" cy="620688"/>
            <a:chOff x="2629213" y="0"/>
            <a:chExt cx="6913821" cy="620688"/>
          </a:xfrm>
        </p:grpSpPr>
        <p:pic>
          <p:nvPicPr>
            <p:cNvPr id="35" name="Imagem 34">
              <a:extLst>
                <a:ext uri="{FF2B5EF4-FFF2-40B4-BE49-F238E27FC236}">
                  <a16:creationId xmlns:a16="http://schemas.microsoft.com/office/drawing/2014/main" id="{DE4CB6FC-7027-4235-15E0-F7B8C50BFA84}"/>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descr="Desenho com traços pretos em fundo branco e letras pretas em fundo branco&#10;&#10;Descrição gerada automaticamente com confiança média">
              <a:extLst>
                <a:ext uri="{FF2B5EF4-FFF2-40B4-BE49-F238E27FC236}">
                  <a16:creationId xmlns:a16="http://schemas.microsoft.com/office/drawing/2014/main" id="{2A766AFC-A713-C1AB-071F-0F0684ADE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a:extLst>
                <a:ext uri="{FF2B5EF4-FFF2-40B4-BE49-F238E27FC236}">
                  <a16:creationId xmlns:a16="http://schemas.microsoft.com/office/drawing/2014/main" id="{19C87294-C531-99C9-E55F-5D1D79F558D8}"/>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8" name="Fluxograma: Processo 37">
              <a:extLst>
                <a:ext uri="{FF2B5EF4-FFF2-40B4-BE49-F238E27FC236}">
                  <a16:creationId xmlns:a16="http://schemas.microsoft.com/office/drawing/2014/main" id="{0A7E75FE-FB5B-8C32-F718-52C448D98542}"/>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Fluxograma: Processo 38">
              <a:extLst>
                <a:ext uri="{FF2B5EF4-FFF2-40B4-BE49-F238E27FC236}">
                  <a16:creationId xmlns:a16="http://schemas.microsoft.com/office/drawing/2014/main" id="{2562AF82-14E0-17BD-0608-C51EC3E3ED78}"/>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Fluxograma: Processo 39">
              <a:extLst>
                <a:ext uri="{FF2B5EF4-FFF2-40B4-BE49-F238E27FC236}">
                  <a16:creationId xmlns:a16="http://schemas.microsoft.com/office/drawing/2014/main" id="{A3D68456-DE40-4834-0AA3-7600782AC7C1}"/>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1" name="Espaço Reservado para Rodapé 6">
            <a:extLst>
              <a:ext uri="{FF2B5EF4-FFF2-40B4-BE49-F238E27FC236}">
                <a16:creationId xmlns:a16="http://schemas.microsoft.com/office/drawing/2014/main" id="{862F87DE-4DFD-21E6-CF65-A9E6CCF0FF22}"/>
              </a:ext>
            </a:extLst>
          </p:cNvPr>
          <p:cNvSpPr>
            <a:spLocks noGrp="1"/>
          </p:cNvSpPr>
          <p:nvPr>
            <p:ph type="ftr" sz="quarter" idx="11"/>
          </p:nvPr>
        </p:nvSpPr>
        <p:spPr>
          <a:xfrm>
            <a:off x="8927432" y="6356351"/>
            <a:ext cx="1995492" cy="365125"/>
          </a:xfrm>
        </p:spPr>
        <p:txBody>
          <a:bodyPr/>
          <a:lstStyle/>
          <a:p>
            <a:pPr rtl="0"/>
            <a:r>
              <a:rPr lang="pt-BR" noProof="0" dirty="0"/>
              <a:t>Equipe_04</a:t>
            </a:r>
          </a:p>
        </p:txBody>
      </p:sp>
      <p:pic>
        <p:nvPicPr>
          <p:cNvPr id="1026" name="Picture 2" descr="Team Logo Design, Team Logo, Microsoft, Logo Design, ? Logo, Blue, 10 Things, Design">
            <a:extLst>
              <a:ext uri="{FF2B5EF4-FFF2-40B4-BE49-F238E27FC236}">
                <a16:creationId xmlns:a16="http://schemas.microsoft.com/office/drawing/2014/main" id="{E4F1316C-A5DD-BE98-8D22-6804204561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4706" y="3948560"/>
            <a:ext cx="1393719" cy="1405599"/>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8462D117-5DAA-024E-3097-2ADD3A8D4AEE}"/>
              </a:ext>
            </a:extLst>
          </p:cNvPr>
          <p:cNvPicPr>
            <a:picLocks noChangeAspect="1"/>
          </p:cNvPicPr>
          <p:nvPr/>
        </p:nvPicPr>
        <p:blipFill>
          <a:blip r:embed="rId8"/>
          <a:stretch>
            <a:fillRect/>
          </a:stretch>
        </p:blipFill>
        <p:spPr>
          <a:xfrm>
            <a:off x="2535413" y="5222330"/>
            <a:ext cx="1036506" cy="1036506"/>
          </a:xfrm>
          <a:prstGeom prst="rect">
            <a:avLst/>
          </a:prstGeom>
        </p:spPr>
      </p:pic>
      <p:sp>
        <p:nvSpPr>
          <p:cNvPr id="30" name="CaixaDeTexto 29">
            <a:extLst>
              <a:ext uri="{FF2B5EF4-FFF2-40B4-BE49-F238E27FC236}">
                <a16:creationId xmlns:a16="http://schemas.microsoft.com/office/drawing/2014/main" id="{258EFCB3-6359-BA7B-6051-F23CB32F94F2}"/>
              </a:ext>
            </a:extLst>
          </p:cNvPr>
          <p:cNvSpPr txBox="1"/>
          <p:nvPr/>
        </p:nvSpPr>
        <p:spPr>
          <a:xfrm>
            <a:off x="4820354" y="6188885"/>
            <a:ext cx="1760271" cy="261610"/>
          </a:xfrm>
          <a:prstGeom prst="rect">
            <a:avLst/>
          </a:prstGeom>
          <a:noFill/>
        </p:spPr>
        <p:txBody>
          <a:bodyPr wrap="square">
            <a:spAutoFit/>
          </a:bodyPr>
          <a:lstStyle/>
          <a:p>
            <a:pPr algn="ctr"/>
            <a:r>
              <a:rPr lang="pt-BR" sz="1100" dirty="0"/>
              <a:t>Fonte: ICONS8</a:t>
            </a:r>
          </a:p>
        </p:txBody>
      </p:sp>
      <p:pic>
        <p:nvPicPr>
          <p:cNvPr id="6" name="Imagem 5" descr="Ícone&#10;&#10;O conteúdo gerado por IA pode estar incorreto.">
            <a:extLst>
              <a:ext uri="{FF2B5EF4-FFF2-40B4-BE49-F238E27FC236}">
                <a16:creationId xmlns:a16="http://schemas.microsoft.com/office/drawing/2014/main" id="{DE9DE580-44A2-4454-3B96-F8A3594CBA1D}"/>
              </a:ext>
            </a:extLst>
          </p:cNvPr>
          <p:cNvPicPr>
            <a:picLocks noChangeAspect="1"/>
          </p:cNvPicPr>
          <p:nvPr/>
        </p:nvPicPr>
        <p:blipFill>
          <a:blip r:embed="rId9"/>
          <a:stretch>
            <a:fillRect/>
          </a:stretch>
        </p:blipFill>
        <p:spPr>
          <a:xfrm>
            <a:off x="2665587" y="4265100"/>
            <a:ext cx="801993" cy="786263"/>
          </a:xfrm>
          <a:prstGeom prst="rect">
            <a:avLst/>
          </a:prstGeom>
        </p:spPr>
      </p:pic>
      <p:pic>
        <p:nvPicPr>
          <p:cNvPr id="7" name="Imagem 6" descr="Ícone&#10;&#10;O conteúdo gerado por IA pode estar incorreto.">
            <a:extLst>
              <a:ext uri="{FF2B5EF4-FFF2-40B4-BE49-F238E27FC236}">
                <a16:creationId xmlns:a16="http://schemas.microsoft.com/office/drawing/2014/main" id="{B910ECEA-D4C3-5E95-7FB5-4723BF344F76}"/>
              </a:ext>
            </a:extLst>
          </p:cNvPr>
          <p:cNvPicPr>
            <a:picLocks noChangeAspect="1"/>
          </p:cNvPicPr>
          <p:nvPr/>
        </p:nvPicPr>
        <p:blipFill>
          <a:blip r:embed="rId10"/>
          <a:stretch>
            <a:fillRect/>
          </a:stretch>
        </p:blipFill>
        <p:spPr>
          <a:xfrm>
            <a:off x="4999443" y="2785572"/>
            <a:ext cx="1405946" cy="1428752"/>
          </a:xfrm>
          <a:prstGeom prst="rect">
            <a:avLst/>
          </a:prstGeom>
        </p:spPr>
      </p:pic>
      <p:pic>
        <p:nvPicPr>
          <p:cNvPr id="9" name="Imagem 8" descr="Ícone&#10;&#10;O conteúdo gerado por IA pode estar incorreto.">
            <a:extLst>
              <a:ext uri="{FF2B5EF4-FFF2-40B4-BE49-F238E27FC236}">
                <a16:creationId xmlns:a16="http://schemas.microsoft.com/office/drawing/2014/main" id="{46F44286-2E07-7017-44C4-D5F1A9B7F9B7}"/>
              </a:ext>
            </a:extLst>
          </p:cNvPr>
          <p:cNvPicPr>
            <a:picLocks noChangeAspect="1"/>
          </p:cNvPicPr>
          <p:nvPr/>
        </p:nvPicPr>
        <p:blipFill>
          <a:blip r:embed="rId11"/>
          <a:stretch>
            <a:fillRect/>
          </a:stretch>
        </p:blipFill>
        <p:spPr>
          <a:xfrm>
            <a:off x="5237736" y="5143501"/>
            <a:ext cx="917441" cy="988219"/>
          </a:xfrm>
          <a:prstGeom prst="rect">
            <a:avLst/>
          </a:prstGeom>
        </p:spPr>
      </p:pic>
      <p:pic>
        <p:nvPicPr>
          <p:cNvPr id="15" name="Imagem 14">
            <a:extLst>
              <a:ext uri="{FF2B5EF4-FFF2-40B4-BE49-F238E27FC236}">
                <a16:creationId xmlns:a16="http://schemas.microsoft.com/office/drawing/2014/main" id="{655FE6F5-27B0-C86B-815A-CF6E510F52CF}"/>
              </a:ext>
            </a:extLst>
          </p:cNvPr>
          <p:cNvPicPr>
            <a:picLocks noChangeAspect="1"/>
          </p:cNvPicPr>
          <p:nvPr/>
        </p:nvPicPr>
        <p:blipFill>
          <a:blip r:embed="rId12"/>
          <a:stretch>
            <a:fillRect/>
          </a:stretch>
        </p:blipFill>
        <p:spPr>
          <a:xfrm>
            <a:off x="7675502" y="4055268"/>
            <a:ext cx="1010377" cy="1009652"/>
          </a:xfrm>
          <a:prstGeom prst="rect">
            <a:avLst/>
          </a:prstGeom>
        </p:spPr>
      </p:pic>
      <p:pic>
        <p:nvPicPr>
          <p:cNvPr id="17" name="Imagem 16" descr="Ícone&#10;&#10;O conteúdo gerado por IA pode estar incorreto.">
            <a:extLst>
              <a:ext uri="{FF2B5EF4-FFF2-40B4-BE49-F238E27FC236}">
                <a16:creationId xmlns:a16="http://schemas.microsoft.com/office/drawing/2014/main" id="{69D1EE03-F624-EC53-AD3A-FE05DC0AB057}"/>
              </a:ext>
            </a:extLst>
          </p:cNvPr>
          <p:cNvPicPr>
            <a:picLocks noChangeAspect="1"/>
          </p:cNvPicPr>
          <p:nvPr/>
        </p:nvPicPr>
        <p:blipFill>
          <a:blip r:embed="rId13"/>
          <a:stretch>
            <a:fillRect/>
          </a:stretch>
        </p:blipFill>
        <p:spPr>
          <a:xfrm>
            <a:off x="7763674" y="5156738"/>
            <a:ext cx="965098" cy="916783"/>
          </a:xfrm>
          <a:prstGeom prst="rect">
            <a:avLst/>
          </a:prstGeom>
        </p:spPr>
      </p:pic>
      <p:pic>
        <p:nvPicPr>
          <p:cNvPr id="18" name="Imagem 17" descr="Placa azul com letras brancas&#10;&#10;O conteúdo gerado por IA pode estar incorreto.">
            <a:extLst>
              <a:ext uri="{FF2B5EF4-FFF2-40B4-BE49-F238E27FC236}">
                <a16:creationId xmlns:a16="http://schemas.microsoft.com/office/drawing/2014/main" id="{5770EE0F-02D5-0822-B21B-CEEA5181567C}"/>
              </a:ext>
            </a:extLst>
          </p:cNvPr>
          <p:cNvPicPr>
            <a:picLocks noChangeAspect="1"/>
          </p:cNvPicPr>
          <p:nvPr/>
        </p:nvPicPr>
        <p:blipFill>
          <a:blip r:embed="rId14"/>
          <a:stretch>
            <a:fillRect/>
          </a:stretch>
        </p:blipFill>
        <p:spPr>
          <a:xfrm>
            <a:off x="7584952" y="2905125"/>
            <a:ext cx="1203394" cy="1202532"/>
          </a:xfrm>
          <a:prstGeom prst="rect">
            <a:avLst/>
          </a:prstGeom>
        </p:spPr>
      </p:pic>
      <p:pic>
        <p:nvPicPr>
          <p:cNvPr id="20" name="Imagem 19" descr="Ícone&#10;&#10;O conteúdo gerado por IA pode estar incorreto.">
            <a:extLst>
              <a:ext uri="{FF2B5EF4-FFF2-40B4-BE49-F238E27FC236}">
                <a16:creationId xmlns:a16="http://schemas.microsoft.com/office/drawing/2014/main" id="{A8E2BA9E-4967-BDED-5C75-1DC8994794D0}"/>
              </a:ext>
            </a:extLst>
          </p:cNvPr>
          <p:cNvPicPr>
            <a:picLocks noChangeAspect="1"/>
          </p:cNvPicPr>
          <p:nvPr/>
        </p:nvPicPr>
        <p:blipFill>
          <a:blip r:embed="rId15"/>
          <a:stretch>
            <a:fillRect/>
          </a:stretch>
        </p:blipFill>
        <p:spPr>
          <a:xfrm>
            <a:off x="2516403" y="2983706"/>
            <a:ext cx="1117606" cy="1140618"/>
          </a:xfrm>
          <a:prstGeom prst="rect">
            <a:avLst/>
          </a:prstGeom>
        </p:spPr>
      </p:pic>
    </p:spTree>
    <p:extLst>
      <p:ext uri="{BB962C8B-B14F-4D97-AF65-F5344CB8AC3E}">
        <p14:creationId xmlns:p14="http://schemas.microsoft.com/office/powerpoint/2010/main" val="7408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15</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53851" y="2237285"/>
            <a:ext cx="6397053" cy="4184561"/>
          </a:xfrm>
          <a:prstGeom prst="rect">
            <a:avLst/>
          </a:prstGeom>
        </p:spPr>
        <p:txBody>
          <a:bodyPr lIns="91440" tIns="45720" rIns="91440" bIns="45720" rtlCol="0" anchor="t">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nSpc>
                <a:spcPct val="110000"/>
              </a:lnSpc>
              <a:buNone/>
            </a:pPr>
            <a:r>
              <a:rPr lang="pt-BR" sz="2200" b="1" dirty="0"/>
              <a:t>Requisitos não funcionais:</a:t>
            </a:r>
          </a:p>
          <a:p>
            <a:pPr marL="246380" indent="-246380" algn="just">
              <a:buFont typeface="Euphemia,Sans-Serif" pitchFamily="34" charset="0"/>
            </a:pPr>
            <a:r>
              <a:rPr lang="pt-BR" sz="1500" b="1" dirty="0">
                <a:ea typeface="+mn-lt"/>
                <a:cs typeface="Arial"/>
              </a:rPr>
              <a:t>Desempenho</a:t>
            </a:r>
            <a:r>
              <a:rPr lang="pt-BR" sz="1500" dirty="0">
                <a:ea typeface="+mn-lt"/>
                <a:cs typeface="Arial"/>
              </a:rPr>
              <a:t> – Correção rápida das redações, suporte para múltiplos usuários simultâneos e consumo otimizado de recursos do sistema.</a:t>
            </a:r>
          </a:p>
          <a:p>
            <a:pPr marL="246380" indent="-246380" algn="just">
              <a:buFont typeface="Euphemia,Sans-Serif" pitchFamily="34" charset="0"/>
            </a:pPr>
            <a:r>
              <a:rPr lang="pt-BR" sz="1500" b="1" dirty="0">
                <a:ea typeface="+mn-lt"/>
                <a:cs typeface="Arial"/>
              </a:rPr>
              <a:t>Praticidade</a:t>
            </a:r>
            <a:r>
              <a:rPr lang="pt-BR" sz="1500" dirty="0">
                <a:ea typeface="+mn-lt"/>
                <a:cs typeface="Arial"/>
              </a:rPr>
              <a:t> – Menus claros, ícones simples e bem identificados, permitindo acesso rápido às funções de produção de texto e correção, evitando processos longos e complicados.</a:t>
            </a:r>
            <a:endParaRPr lang="en-US" sz="1500">
              <a:cs typeface="Arial"/>
            </a:endParaRPr>
          </a:p>
          <a:p>
            <a:pPr marL="246380" indent="-246380" algn="just">
              <a:buFont typeface="Euphemia,Sans-Serif" pitchFamily="34" charset="0"/>
            </a:pPr>
            <a:r>
              <a:rPr lang="pt-BR" sz="1500" b="1" dirty="0">
                <a:ea typeface="+mn-lt"/>
                <a:cs typeface="Arial"/>
              </a:rPr>
              <a:t>Acessibilidade</a:t>
            </a:r>
            <a:r>
              <a:rPr lang="pt-BR" sz="1500" dirty="0">
                <a:ea typeface="+mn-lt"/>
                <a:cs typeface="Arial"/>
              </a:rPr>
              <a:t> – Acesso para pessoas com limitações visuais, incluindo aumento de fonte e contraste de cores, garantindo que todos possam utilizar o sistema.</a:t>
            </a:r>
            <a:endParaRPr lang="pt-BR" sz="1500">
              <a:cs typeface="Arial"/>
            </a:endParaRPr>
          </a:p>
          <a:p>
            <a:pPr marL="246380" indent="-246380" algn="just">
              <a:buFont typeface="Euphemia,Sans-Serif" pitchFamily="34" charset="0"/>
            </a:pPr>
            <a:r>
              <a:rPr lang="pt-BR" sz="1500" b="1" dirty="0">
                <a:ea typeface="+mn-lt"/>
                <a:cs typeface="Arial"/>
              </a:rPr>
              <a:t>Segurança </a:t>
            </a:r>
            <a:r>
              <a:rPr lang="pt-BR" sz="1500" dirty="0">
                <a:ea typeface="+mn-lt"/>
                <a:cs typeface="Arial"/>
              </a:rPr>
              <a:t>– Proteção dos dados armazenados no banco de dados e do acesso dos usuários, por meio de autenticação de login e controle de permissões.</a:t>
            </a:r>
            <a:endParaRPr lang="pt-BR" sz="1500">
              <a:cs typeface="Arial"/>
            </a:endParaRPr>
          </a:p>
          <a:p>
            <a:pPr marL="246380" indent="-246380" algn="just">
              <a:buFont typeface="Euphemia,Sans-Serif" pitchFamily="34" charset="0"/>
            </a:pPr>
            <a:r>
              <a:rPr lang="pt-BR" sz="1500" b="1" dirty="0">
                <a:ea typeface="+mn-lt"/>
                <a:cs typeface="Arial"/>
              </a:rPr>
              <a:t>Disponibilidade</a:t>
            </a:r>
            <a:r>
              <a:rPr lang="pt-BR" sz="1500" dirty="0">
                <a:ea typeface="+mn-lt"/>
                <a:cs typeface="Arial"/>
              </a:rPr>
              <a:t> – Sistema sempre acessível, independentemente do local, considerando limitações de conexão à internet.</a:t>
            </a:r>
            <a:endParaRPr lang="pt-BR" sz="1500">
              <a:cs typeface="Arial"/>
            </a:endParaRPr>
          </a:p>
          <a:p>
            <a:pPr marL="246380" indent="-246380" algn="just">
              <a:buFont typeface="Euphemia,Sans-Serif" pitchFamily="34" charset="0"/>
            </a:pPr>
            <a:r>
              <a:rPr lang="pt-BR" sz="1500" b="1" dirty="0">
                <a:ea typeface="+mn-lt"/>
                <a:cs typeface="Arial"/>
              </a:rPr>
              <a:t>Compatibilidade</a:t>
            </a:r>
            <a:r>
              <a:rPr lang="pt-BR" sz="1500" dirty="0">
                <a:ea typeface="+mn-lt"/>
                <a:cs typeface="Arial"/>
              </a:rPr>
              <a:t> – Sistema disponível para web e Android, adaptando-se às versões utilizadas pelo público-alvo.</a:t>
            </a:r>
            <a:endParaRPr lang="pt-BR" sz="1500" dirty="0"/>
          </a:p>
          <a:p>
            <a:pPr marL="246380" indent="-246380">
              <a:buFont typeface="Euphemia,Sans-Serif" pitchFamily="34" charset="0"/>
            </a:pPr>
            <a:endParaRPr lang="pt-BR" sz="1500" dirty="0">
              <a:latin typeface="Arial"/>
              <a:cs typeface="Arial"/>
            </a:endParaRPr>
          </a:p>
          <a:p>
            <a:pPr marL="246380" indent="-246380"/>
            <a:endParaRPr lang="pt-BR" sz="1600" dirty="0">
              <a:latin typeface="Arial"/>
              <a:ea typeface="+mn-lt"/>
              <a:cs typeface="Arial"/>
            </a:endParaRPr>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D657F894-C737-B0AA-C5B8-C4587D4DB001}"/>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7" name="Imagem 26">
            <a:extLst>
              <a:ext uri="{FF2B5EF4-FFF2-40B4-BE49-F238E27FC236}">
                <a16:creationId xmlns:a16="http://schemas.microsoft.com/office/drawing/2014/main" id="{05541626-1CA6-504F-3EDF-9F736043BFD0}"/>
              </a:ext>
            </a:extLst>
          </p:cNvPr>
          <p:cNvPicPr>
            <a:picLocks noChangeAspect="1"/>
          </p:cNvPicPr>
          <p:nvPr/>
        </p:nvPicPr>
        <p:blipFill>
          <a:blip r:embed="rId4"/>
          <a:stretch>
            <a:fillRect/>
          </a:stretch>
        </p:blipFill>
        <p:spPr>
          <a:xfrm>
            <a:off x="7930451" y="2488051"/>
            <a:ext cx="2160000" cy="2160000"/>
          </a:xfrm>
          <a:prstGeom prst="rect">
            <a:avLst/>
          </a:prstGeom>
          <a:effectLst>
            <a:reflection blurRad="6350" stA="52000" endA="300" endPos="35000" dir="5400000" sy="-100000" algn="bl" rotWithShape="0"/>
          </a:effectLst>
        </p:spPr>
      </p:pic>
      <p:grpSp>
        <p:nvGrpSpPr>
          <p:cNvPr id="35" name="Agrupar 34">
            <a:extLst>
              <a:ext uri="{FF2B5EF4-FFF2-40B4-BE49-F238E27FC236}">
                <a16:creationId xmlns:a16="http://schemas.microsoft.com/office/drawing/2014/main" id="{9619CBB2-E079-4954-CA6B-FBF0FE1F9C96}"/>
              </a:ext>
            </a:extLst>
          </p:cNvPr>
          <p:cNvGrpSpPr/>
          <p:nvPr/>
        </p:nvGrpSpPr>
        <p:grpSpPr>
          <a:xfrm>
            <a:off x="2629213" y="-2293"/>
            <a:ext cx="6913821" cy="620688"/>
            <a:chOff x="2629213" y="0"/>
            <a:chExt cx="6913821" cy="620688"/>
          </a:xfrm>
        </p:grpSpPr>
        <p:pic>
          <p:nvPicPr>
            <p:cNvPr id="36" name="Imagem 35">
              <a:extLst>
                <a:ext uri="{FF2B5EF4-FFF2-40B4-BE49-F238E27FC236}">
                  <a16:creationId xmlns:a16="http://schemas.microsoft.com/office/drawing/2014/main" id="{3754AFC5-FE47-BB8B-ACC0-D7D94481DF14}"/>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descr="Desenho com traços pretos em fundo branco e letras pretas em fundo branco&#10;&#10;Descrição gerada automaticamente com confiança média">
              <a:extLst>
                <a:ext uri="{FF2B5EF4-FFF2-40B4-BE49-F238E27FC236}">
                  <a16:creationId xmlns:a16="http://schemas.microsoft.com/office/drawing/2014/main" id="{A1B9E801-636A-0289-2494-6053728B2F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a:extLst>
                <a:ext uri="{FF2B5EF4-FFF2-40B4-BE49-F238E27FC236}">
                  <a16:creationId xmlns:a16="http://schemas.microsoft.com/office/drawing/2014/main" id="{1A9D6BDB-3072-4F48-0E69-DF93B7B59416}"/>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9" name="Fluxograma: Processo 38">
              <a:extLst>
                <a:ext uri="{FF2B5EF4-FFF2-40B4-BE49-F238E27FC236}">
                  <a16:creationId xmlns:a16="http://schemas.microsoft.com/office/drawing/2014/main" id="{7ADC3F36-EAB3-A341-CE99-F3E5F30E6410}"/>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Fluxograma: Processo 39">
              <a:extLst>
                <a:ext uri="{FF2B5EF4-FFF2-40B4-BE49-F238E27FC236}">
                  <a16:creationId xmlns:a16="http://schemas.microsoft.com/office/drawing/2014/main" id="{C3B39CCC-E829-A4FF-A2BA-48F78C4AF6D3}"/>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luxograma: Processo 40">
              <a:extLst>
                <a:ext uri="{FF2B5EF4-FFF2-40B4-BE49-F238E27FC236}">
                  <a16:creationId xmlns:a16="http://schemas.microsoft.com/office/drawing/2014/main" id="{2A78ACD3-2E0C-8987-75AB-0400A6B9D46C}"/>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2" name="Espaço Reservado para Rodapé 6">
            <a:extLst>
              <a:ext uri="{FF2B5EF4-FFF2-40B4-BE49-F238E27FC236}">
                <a16:creationId xmlns:a16="http://schemas.microsoft.com/office/drawing/2014/main" id="{857EF5AE-69CA-168B-1B26-DFA8AB74EF40}"/>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7" name="CaixaDeTexto 6">
            <a:extLst>
              <a:ext uri="{FF2B5EF4-FFF2-40B4-BE49-F238E27FC236}">
                <a16:creationId xmlns:a16="http://schemas.microsoft.com/office/drawing/2014/main" id="{3477707E-D469-BEA9-F8B6-E016692EDDBF}"/>
              </a:ext>
            </a:extLst>
          </p:cNvPr>
          <p:cNvSpPr txBox="1"/>
          <p:nvPr/>
        </p:nvSpPr>
        <p:spPr>
          <a:xfrm>
            <a:off x="8001000" y="5371396"/>
            <a:ext cx="2089451"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38815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16</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38303" y="2262300"/>
            <a:ext cx="9333648" cy="415484"/>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pt-BR" sz="2000" b="1" dirty="0">
                <a:solidFill>
                  <a:srgbClr val="465562"/>
                </a:solidFill>
                <a:latin typeface="+mj-lt"/>
                <a:cs typeface="Arial"/>
              </a:rPr>
              <a:t>Requisitos Funcionais: </a:t>
            </a:r>
          </a:p>
          <a:p>
            <a:pPr marL="246380" indent="-246380"/>
            <a:endParaRPr lang="pt-BR" sz="36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sp>
        <p:nvSpPr>
          <p:cNvPr id="4" name="Rectangle 3">
            <a:extLst>
              <a:ext uri="{FF2B5EF4-FFF2-40B4-BE49-F238E27FC236}">
                <a16:creationId xmlns:a16="http://schemas.microsoft.com/office/drawing/2014/main" id="{01BDD856-64F1-4001-ADA4-82E7E53FA5E1}"/>
              </a:ext>
            </a:extLst>
          </p:cNvPr>
          <p:cNvSpPr>
            <a:spLocks noChangeArrowheads="1"/>
          </p:cNvSpPr>
          <p:nvPr/>
        </p:nvSpPr>
        <p:spPr bwMode="auto">
          <a:xfrm>
            <a:off x="1052830" y="4339257"/>
            <a:ext cx="97139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Pct val="42000"/>
              <a:buFont typeface="Wingdings" panose="05000000000000000000" pitchFamily="2" charset="2"/>
              <a:buChar char="Ø"/>
              <a:tabLst/>
            </a:pPr>
            <a:endParaRPr lang="pt-BR" altLang="pt-BR" sz="1600" b="0" i="0" u="none" strike="noStrike" cap="none" normalizeH="0" baseline="0">
              <a:ln>
                <a:noFill/>
              </a:ln>
              <a:effectLst/>
              <a:latin typeface="Arial"/>
              <a:cs typeface="Arial"/>
            </a:endParaRPr>
          </a:p>
        </p:txBody>
      </p:sp>
      <p:pic>
        <p:nvPicPr>
          <p:cNvPr id="3" name="Imagem 2" descr="Logotipo, nome da empresa&#10;&#10;O conteúdo gerado por IA pode estar incorreto.">
            <a:extLst>
              <a:ext uri="{FF2B5EF4-FFF2-40B4-BE49-F238E27FC236}">
                <a16:creationId xmlns:a16="http://schemas.microsoft.com/office/drawing/2014/main" id="{7EE285DE-92DB-7429-4F9B-541EB85E2318}"/>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42" name="Agrupar 41">
            <a:extLst>
              <a:ext uri="{FF2B5EF4-FFF2-40B4-BE49-F238E27FC236}">
                <a16:creationId xmlns:a16="http://schemas.microsoft.com/office/drawing/2014/main" id="{5CD3C3DA-3A86-0277-47A4-55EC293F6F2C}"/>
              </a:ext>
            </a:extLst>
          </p:cNvPr>
          <p:cNvGrpSpPr/>
          <p:nvPr/>
        </p:nvGrpSpPr>
        <p:grpSpPr>
          <a:xfrm>
            <a:off x="2629213" y="-2293"/>
            <a:ext cx="6913821" cy="620688"/>
            <a:chOff x="2629213" y="0"/>
            <a:chExt cx="6913821" cy="620688"/>
          </a:xfrm>
        </p:grpSpPr>
        <p:pic>
          <p:nvPicPr>
            <p:cNvPr id="43" name="Imagem 42">
              <a:extLst>
                <a:ext uri="{FF2B5EF4-FFF2-40B4-BE49-F238E27FC236}">
                  <a16:creationId xmlns:a16="http://schemas.microsoft.com/office/drawing/2014/main" id="{67C50CC2-E578-A0AE-8BE1-D58ABAABCA84}"/>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4" name="Imagem 43" descr="Desenho com traços pretos em fundo branco e letras pretas em fundo branco&#10;&#10;Descrição gerada automaticamente com confiança média">
              <a:extLst>
                <a:ext uri="{FF2B5EF4-FFF2-40B4-BE49-F238E27FC236}">
                  <a16:creationId xmlns:a16="http://schemas.microsoft.com/office/drawing/2014/main" id="{AF79F6AA-4324-76D1-B91F-3D535EA4AF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5" name="Imagem 44">
              <a:extLst>
                <a:ext uri="{FF2B5EF4-FFF2-40B4-BE49-F238E27FC236}">
                  <a16:creationId xmlns:a16="http://schemas.microsoft.com/office/drawing/2014/main" id="{AF71CCCC-ED84-DEB0-E175-F4360864D95F}"/>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6" name="Fluxograma: Processo 45">
              <a:extLst>
                <a:ext uri="{FF2B5EF4-FFF2-40B4-BE49-F238E27FC236}">
                  <a16:creationId xmlns:a16="http://schemas.microsoft.com/office/drawing/2014/main" id="{EEB959F3-EC2A-7B46-7C0A-D280DD4A472B}"/>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Fluxograma: Processo 46">
              <a:extLst>
                <a:ext uri="{FF2B5EF4-FFF2-40B4-BE49-F238E27FC236}">
                  <a16:creationId xmlns:a16="http://schemas.microsoft.com/office/drawing/2014/main" id="{FAABFC9D-10AA-A183-F1CE-D9D32E0BBD92}"/>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Fluxograma: Processo 47">
              <a:extLst>
                <a:ext uri="{FF2B5EF4-FFF2-40B4-BE49-F238E27FC236}">
                  <a16:creationId xmlns:a16="http://schemas.microsoft.com/office/drawing/2014/main" id="{A629037B-1A72-ABEE-F402-9D34CBAF502D}"/>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9" name="Espaço Reservado para Rodapé 6">
            <a:extLst>
              <a:ext uri="{FF2B5EF4-FFF2-40B4-BE49-F238E27FC236}">
                <a16:creationId xmlns:a16="http://schemas.microsoft.com/office/drawing/2014/main" id="{54AA5901-8871-1BC3-F505-7DA60B9C1C93}"/>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Espaço reservado para conteúdo 13">
            <a:extLst>
              <a:ext uri="{FF2B5EF4-FFF2-40B4-BE49-F238E27FC236}">
                <a16:creationId xmlns:a16="http://schemas.microsoft.com/office/drawing/2014/main" id="{0A96ED2F-64C8-3980-94BC-F6854D73C9F2}"/>
              </a:ext>
            </a:extLst>
          </p:cNvPr>
          <p:cNvSpPr txBox="1">
            <a:spLocks/>
          </p:cNvSpPr>
          <p:nvPr/>
        </p:nvSpPr>
        <p:spPr>
          <a:xfrm>
            <a:off x="1041392" y="2683169"/>
            <a:ext cx="9714921" cy="3669484"/>
          </a:xfrm>
          <a:prstGeom prst="rect">
            <a:avLst/>
          </a:prstGeom>
        </p:spPr>
        <p:txBody>
          <a:bodyPr lIns="91440" tIns="45720" rIns="91440" bIns="45720" rtlCol="0" anchor="t">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246380" indent="-246380" algn="just"/>
            <a:r>
              <a:rPr lang="pt-BR" sz="1400" b="1" dirty="0">
                <a:solidFill>
                  <a:srgbClr val="465562"/>
                </a:solidFill>
                <a:ea typeface="+mn-lt"/>
                <a:cs typeface="+mn-lt"/>
              </a:rPr>
              <a:t>[RF001] Prover tela de cadastro de usuário:</a:t>
            </a:r>
            <a:r>
              <a:rPr lang="pt-BR" sz="1400" dirty="0">
                <a:ea typeface="+mn-lt"/>
                <a:cs typeface="+mn-lt"/>
              </a:rPr>
              <a:t> A tela de cadastro exibirá campos para nome completo, e-mail e senha, além do botão de cadastrar. O e-mail deve ser válido e a senha deve ter no mínimo 8 caracteres alfanuméricos, sem espaços ou caracteres especiais. Um aviso será exibido caso algum campo esteja incorreto ou vazio. </a:t>
            </a:r>
            <a:r>
              <a:rPr lang="pt-BR" sz="1400" b="1" dirty="0">
                <a:solidFill>
                  <a:srgbClr val="465562"/>
                </a:solidFill>
                <a:ea typeface="+mn-lt"/>
                <a:cs typeface="+mn-lt"/>
              </a:rPr>
              <a:t>Prioridade – Alta.</a:t>
            </a:r>
            <a:endParaRPr lang="pt-BR"/>
          </a:p>
          <a:p>
            <a:pPr marL="246380" indent="-246380" algn="just"/>
            <a:r>
              <a:rPr lang="pt-BR" sz="1400" b="1" dirty="0">
                <a:solidFill>
                  <a:srgbClr val="465562"/>
                </a:solidFill>
                <a:ea typeface="+mn-lt"/>
                <a:cs typeface="+mn-lt"/>
              </a:rPr>
              <a:t>[RF002] Verificar informações do cadastro:</a:t>
            </a:r>
            <a:r>
              <a:rPr lang="pt-BR" sz="1400" dirty="0">
                <a:ea typeface="+mn-lt"/>
                <a:cs typeface="+mn-lt"/>
              </a:rPr>
              <a:t> Ao clicar em cadastrar, o sistema validará todos os campos. Campos obrigatórios não podem estar vazios, o e-mail deve ter formato válido e a senha deve atender às regras de segurança Mensagens de erro serão exibidas em caso de inconsistência.</a:t>
            </a:r>
            <a:r>
              <a:rPr lang="pt-BR" sz="1400" b="1" dirty="0">
                <a:ea typeface="+mn-lt"/>
                <a:cs typeface="+mn-lt"/>
              </a:rPr>
              <a:t> </a:t>
            </a:r>
            <a:r>
              <a:rPr lang="pt-BR" sz="1400" b="1" dirty="0">
                <a:solidFill>
                  <a:srgbClr val="465562"/>
                </a:solidFill>
                <a:ea typeface="+mn-lt"/>
                <a:cs typeface="+mn-lt"/>
              </a:rPr>
              <a:t>Prioridade – Alta.</a:t>
            </a:r>
          </a:p>
          <a:p>
            <a:pPr marL="246380" indent="-246380" algn="just"/>
            <a:r>
              <a:rPr lang="pt-BR" sz="1400" b="1" dirty="0">
                <a:solidFill>
                  <a:srgbClr val="465562"/>
                </a:solidFill>
                <a:ea typeface="+mn-lt"/>
                <a:cs typeface="+mn-lt"/>
              </a:rPr>
              <a:t>[RF003] Prover tela de login:</a:t>
            </a:r>
            <a:r>
              <a:rPr lang="pt-BR" sz="1400" dirty="0">
                <a:solidFill>
                  <a:srgbClr val="465562"/>
                </a:solidFill>
                <a:ea typeface="+mn-lt"/>
                <a:cs typeface="+mn-lt"/>
              </a:rPr>
              <a:t> </a:t>
            </a:r>
            <a:r>
              <a:rPr lang="pt-BR" sz="1400" dirty="0">
                <a:ea typeface="+mn-lt"/>
                <a:cs typeface="+mn-lt"/>
              </a:rPr>
              <a:t>A tela de login terá os campos usuário: e-mail e senha, além das opções “Esqueceu a senha?” e “Cadastrar”. O e-mail, nome e a senha deve ser válido no sistema. Mensagem de erro será exibida em caso de login inválido. </a:t>
            </a:r>
            <a:r>
              <a:rPr lang="pt-BR" sz="1400" b="1" dirty="0">
                <a:solidFill>
                  <a:srgbClr val="465562"/>
                </a:solidFill>
                <a:ea typeface="+mn-lt"/>
                <a:cs typeface="+mn-lt"/>
              </a:rPr>
              <a:t>Prioridade – Alta.</a:t>
            </a:r>
            <a:endParaRPr lang="pt-BR" sz="1400" b="1">
              <a:solidFill>
                <a:srgbClr val="465562"/>
              </a:solidFill>
            </a:endParaRPr>
          </a:p>
          <a:p>
            <a:pPr marL="246380" indent="-246380" algn="just"/>
            <a:r>
              <a:rPr lang="pt-BR" sz="1400" b="1" dirty="0">
                <a:solidFill>
                  <a:srgbClr val="465562"/>
                </a:solidFill>
                <a:ea typeface="+mn-lt"/>
                <a:cs typeface="+mn-lt"/>
              </a:rPr>
              <a:t>[RF006] Prover ambiente para produção de redação:</a:t>
            </a:r>
            <a:r>
              <a:rPr lang="pt-BR" sz="1400" dirty="0">
                <a:ea typeface="+mn-lt"/>
                <a:cs typeface="+mn-lt"/>
              </a:rPr>
              <a:t> Tela com editor de texto, botão Salvar, botão Enviar e contagem de caracteres. </a:t>
            </a:r>
            <a:r>
              <a:rPr lang="pt-BR" sz="1400" b="1" dirty="0">
                <a:solidFill>
                  <a:srgbClr val="465562"/>
                </a:solidFill>
                <a:ea typeface="+mn-lt"/>
                <a:cs typeface="+mn-lt"/>
              </a:rPr>
              <a:t>Prioridade – Alta.</a:t>
            </a:r>
            <a:endParaRPr lang="pt-BR" sz="1400" b="1">
              <a:solidFill>
                <a:srgbClr val="465562"/>
              </a:solidFill>
            </a:endParaRPr>
          </a:p>
          <a:p>
            <a:pPr marL="246380" indent="-246380" algn="just"/>
            <a:r>
              <a:rPr lang="pt-BR" sz="1400" b="1" dirty="0">
                <a:solidFill>
                  <a:srgbClr val="465562"/>
                </a:solidFill>
                <a:ea typeface="+mn-lt"/>
                <a:cs typeface="+mn-lt"/>
              </a:rPr>
              <a:t>[RF009] Realizar correção automática por IA:</a:t>
            </a:r>
            <a:r>
              <a:rPr lang="pt-BR" sz="1400" dirty="0">
                <a:ea typeface="+mn-lt"/>
                <a:cs typeface="+mn-lt"/>
              </a:rPr>
              <a:t> Após envio da redação, a IA fará a correção considerando semântica, sintaxe, gramática e ortografia. O usuário verá os pontos avaliados e possíveis erros destacados, seguindo as competências avaliadas pelo Inep.</a:t>
            </a:r>
            <a:r>
              <a:rPr lang="pt-BR" sz="1400" b="1" dirty="0">
                <a:ea typeface="+mn-lt"/>
                <a:cs typeface="+mn-lt"/>
              </a:rPr>
              <a:t> </a:t>
            </a:r>
            <a:r>
              <a:rPr lang="pt-BR" sz="1400" b="1" dirty="0">
                <a:solidFill>
                  <a:srgbClr val="465562"/>
                </a:solidFill>
                <a:ea typeface="+mn-lt"/>
                <a:cs typeface="+mn-lt"/>
              </a:rPr>
              <a:t>Prioridade - Alta. </a:t>
            </a:r>
          </a:p>
          <a:p>
            <a:pPr marL="246380" indent="-246380" algn="just"/>
            <a:endParaRPr lang="pt-BR" sz="1400" b="1" dirty="0">
              <a:ea typeface="+mn-lt"/>
              <a:cs typeface="+mn-lt"/>
            </a:endParaRPr>
          </a:p>
          <a:p>
            <a:pPr marL="246380" indent="-246380" algn="just"/>
            <a:endParaRPr lang="pt-BR" sz="1400" dirty="0">
              <a:ea typeface="+mn-lt"/>
              <a:cs typeface="+mn-lt"/>
            </a:endParaRPr>
          </a:p>
        </p:txBody>
      </p:sp>
    </p:spTree>
    <p:extLst>
      <p:ext uri="{BB962C8B-B14F-4D97-AF65-F5344CB8AC3E}">
        <p14:creationId xmlns:p14="http://schemas.microsoft.com/office/powerpoint/2010/main" val="327772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805D3-91BA-59EB-17FC-D4751E308947}"/>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91C8EE75-BF9C-5881-6CAC-8CFE939249A8}"/>
              </a:ext>
            </a:extLst>
          </p:cNvPr>
          <p:cNvSpPr>
            <a:spLocks noGrp="1"/>
          </p:cNvSpPr>
          <p:nvPr>
            <p:ph type="sldNum" sz="quarter" idx="12"/>
          </p:nvPr>
        </p:nvSpPr>
        <p:spPr/>
        <p:txBody>
          <a:bodyPr/>
          <a:lstStyle/>
          <a:p>
            <a:pPr rtl="0"/>
            <a:fld id="{7DC1BBB0-96F0-4077-A278-0F3FB5C104D3}" type="slidenum">
              <a:rPr lang="pt-BR" noProof="0" smtClean="0"/>
              <a:pPr rtl="0"/>
              <a:t>17</a:t>
            </a:fld>
            <a:endParaRPr lang="pt-BR" noProof="0"/>
          </a:p>
        </p:txBody>
      </p:sp>
      <p:sp>
        <p:nvSpPr>
          <p:cNvPr id="5" name="Espaço reservado para conteúdo 13">
            <a:extLst>
              <a:ext uri="{FF2B5EF4-FFF2-40B4-BE49-F238E27FC236}">
                <a16:creationId xmlns:a16="http://schemas.microsoft.com/office/drawing/2014/main" id="{9681E3FF-68B7-2AD1-9BF9-228FBD6A2AF2}"/>
              </a:ext>
            </a:extLst>
          </p:cNvPr>
          <p:cNvSpPr txBox="1">
            <a:spLocks/>
          </p:cNvSpPr>
          <p:nvPr/>
        </p:nvSpPr>
        <p:spPr>
          <a:xfrm>
            <a:off x="1059350" y="2237073"/>
            <a:ext cx="9333648" cy="4455522"/>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Protótipo - Baixa Definição</a:t>
            </a:r>
            <a:endParaRPr lang="pt-BR" sz="2000" b="1" dirty="0">
              <a:latin typeface="+mj-lt"/>
              <a:cs typeface="Arial" panose="020B0604020202020204" pitchFamily="34" charset="0"/>
            </a:endParaRPr>
          </a:p>
          <a:p>
            <a:pPr marL="246380" lvl="0" indent="-246380"/>
            <a:endParaRPr lang="pt-BR" sz="36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365B23FA-5590-E1C8-3493-803320E54A48}"/>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F5EF46E5-FBF8-2107-0F69-0A34498B4B3F}"/>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sp>
        <p:nvSpPr>
          <p:cNvPr id="4" name="Rectangle 3">
            <a:extLst>
              <a:ext uri="{FF2B5EF4-FFF2-40B4-BE49-F238E27FC236}">
                <a16:creationId xmlns:a16="http://schemas.microsoft.com/office/drawing/2014/main" id="{802B8135-C9F0-9974-A997-A7A469379AAE}"/>
              </a:ext>
            </a:extLst>
          </p:cNvPr>
          <p:cNvSpPr>
            <a:spLocks noChangeArrowheads="1"/>
          </p:cNvSpPr>
          <p:nvPr/>
        </p:nvSpPr>
        <p:spPr bwMode="auto">
          <a:xfrm>
            <a:off x="1064550" y="3096611"/>
            <a:ext cx="9725686" cy="15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Pct val="42000"/>
              <a:tabLst/>
            </a:pPr>
            <a:endParaRPr lang="pt-BR" altLang="pt-BR" sz="1600" b="1">
              <a:latin typeface="Arial"/>
              <a:cs typeface="Arial"/>
            </a:endParaRPr>
          </a:p>
        </p:txBody>
      </p:sp>
      <p:pic>
        <p:nvPicPr>
          <p:cNvPr id="3" name="Imagem 2" descr="Logotipo, nome da empresa&#10;&#10;O conteúdo gerado por IA pode estar incorreto.">
            <a:extLst>
              <a:ext uri="{FF2B5EF4-FFF2-40B4-BE49-F238E27FC236}">
                <a16:creationId xmlns:a16="http://schemas.microsoft.com/office/drawing/2014/main" id="{7D353A0E-39F1-7091-9E88-04609F7FE588}"/>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6" name="Imagem 5" descr="baixaFidelidade2.jpg">
            <a:extLst>
              <a:ext uri="{FF2B5EF4-FFF2-40B4-BE49-F238E27FC236}">
                <a16:creationId xmlns:a16="http://schemas.microsoft.com/office/drawing/2014/main" id="{3FD9602B-D868-DB3C-0C45-4EA9019CF3C2}"/>
              </a:ext>
            </a:extLst>
          </p:cNvPr>
          <p:cNvPicPr>
            <a:picLocks noChangeAspect="1"/>
          </p:cNvPicPr>
          <p:nvPr/>
        </p:nvPicPr>
        <p:blipFill>
          <a:blip r:embed="rId4"/>
          <a:stretch>
            <a:fillRect/>
          </a:stretch>
        </p:blipFill>
        <p:spPr>
          <a:xfrm>
            <a:off x="3322497" y="2594762"/>
            <a:ext cx="4807354" cy="3640016"/>
          </a:xfrm>
          <a:prstGeom prst="rect">
            <a:avLst/>
          </a:prstGeom>
        </p:spPr>
      </p:pic>
      <p:grpSp>
        <p:nvGrpSpPr>
          <p:cNvPr id="46" name="Agrupar 45">
            <a:extLst>
              <a:ext uri="{FF2B5EF4-FFF2-40B4-BE49-F238E27FC236}">
                <a16:creationId xmlns:a16="http://schemas.microsoft.com/office/drawing/2014/main" id="{03B58633-D5B4-F670-028A-923DBF42DB3B}"/>
              </a:ext>
            </a:extLst>
          </p:cNvPr>
          <p:cNvGrpSpPr/>
          <p:nvPr/>
        </p:nvGrpSpPr>
        <p:grpSpPr>
          <a:xfrm>
            <a:off x="2629213" y="-2293"/>
            <a:ext cx="6913821" cy="620688"/>
            <a:chOff x="2629213" y="0"/>
            <a:chExt cx="6913821" cy="620688"/>
          </a:xfrm>
        </p:grpSpPr>
        <p:pic>
          <p:nvPicPr>
            <p:cNvPr id="47" name="Imagem 46">
              <a:extLst>
                <a:ext uri="{FF2B5EF4-FFF2-40B4-BE49-F238E27FC236}">
                  <a16:creationId xmlns:a16="http://schemas.microsoft.com/office/drawing/2014/main" id="{EB28AD53-BA95-7804-AC69-CEE51A646567}"/>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8" name="Imagem 47" descr="Desenho com traços pretos em fundo branco e letras pretas em fundo branco&#10;&#10;Descrição gerada automaticamente com confiança média">
              <a:extLst>
                <a:ext uri="{FF2B5EF4-FFF2-40B4-BE49-F238E27FC236}">
                  <a16:creationId xmlns:a16="http://schemas.microsoft.com/office/drawing/2014/main" id="{4F58C941-3B07-B561-4FAF-EDF2CC1450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9" name="Imagem 48">
              <a:extLst>
                <a:ext uri="{FF2B5EF4-FFF2-40B4-BE49-F238E27FC236}">
                  <a16:creationId xmlns:a16="http://schemas.microsoft.com/office/drawing/2014/main" id="{3B58862E-E794-E7A2-16BF-800486876504}"/>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50" name="Fluxograma: Processo 49">
              <a:extLst>
                <a:ext uri="{FF2B5EF4-FFF2-40B4-BE49-F238E27FC236}">
                  <a16:creationId xmlns:a16="http://schemas.microsoft.com/office/drawing/2014/main" id="{37F198B7-C866-DEF5-9529-4670D8EF4C2F}"/>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Fluxograma: Processo 50">
              <a:extLst>
                <a:ext uri="{FF2B5EF4-FFF2-40B4-BE49-F238E27FC236}">
                  <a16:creationId xmlns:a16="http://schemas.microsoft.com/office/drawing/2014/main" id="{2EF923C9-E51B-F8FE-B2F1-62B14C16287D}"/>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Fluxograma: Processo 51">
              <a:extLst>
                <a:ext uri="{FF2B5EF4-FFF2-40B4-BE49-F238E27FC236}">
                  <a16:creationId xmlns:a16="http://schemas.microsoft.com/office/drawing/2014/main" id="{03914A87-38B0-D78F-3806-4592D5F2925A}"/>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53" name="Espaço Reservado para Rodapé 6">
            <a:extLst>
              <a:ext uri="{FF2B5EF4-FFF2-40B4-BE49-F238E27FC236}">
                <a16:creationId xmlns:a16="http://schemas.microsoft.com/office/drawing/2014/main" id="{26C9C78D-0243-D678-0BE2-6F1881514AF8}"/>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2" name="Subtítulo 2">
            <a:extLst>
              <a:ext uri="{FF2B5EF4-FFF2-40B4-BE49-F238E27FC236}">
                <a16:creationId xmlns:a16="http://schemas.microsoft.com/office/drawing/2014/main" id="{1006F30A-23DA-2AB1-1C3F-061553B7CAC8}"/>
              </a:ext>
            </a:extLst>
          </p:cNvPr>
          <p:cNvSpPr txBox="1">
            <a:spLocks/>
          </p:cNvSpPr>
          <p:nvPr/>
        </p:nvSpPr>
        <p:spPr>
          <a:xfrm>
            <a:off x="3322497" y="6240664"/>
            <a:ext cx="4807354" cy="23137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Font typeface="Euphemia" pitchFamily="34" charset="0"/>
              <a:buNone/>
            </a:pPr>
            <a:r>
              <a:rPr lang="pt-BR" sz="1100" b="1" dirty="0"/>
              <a:t>Fonte</a:t>
            </a:r>
            <a:r>
              <a:rPr lang="pt-BR" sz="1100" dirty="0"/>
              <a:t>: Elaboração Própria</a:t>
            </a:r>
          </a:p>
        </p:txBody>
      </p:sp>
    </p:spTree>
    <p:extLst>
      <p:ext uri="{BB962C8B-B14F-4D97-AF65-F5344CB8AC3E}">
        <p14:creationId xmlns:p14="http://schemas.microsoft.com/office/powerpoint/2010/main" val="388242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C62C-3F91-D9C3-2AA0-ABB1368E946E}"/>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6D900429-FB41-FA43-A419-86334525F828}"/>
              </a:ext>
            </a:extLst>
          </p:cNvPr>
          <p:cNvSpPr>
            <a:spLocks noGrp="1"/>
          </p:cNvSpPr>
          <p:nvPr>
            <p:ph type="sldNum" sz="quarter" idx="12"/>
          </p:nvPr>
        </p:nvSpPr>
        <p:spPr/>
        <p:txBody>
          <a:bodyPr/>
          <a:lstStyle/>
          <a:p>
            <a:pPr rtl="0"/>
            <a:fld id="{7DC1BBB0-96F0-4077-A278-0F3FB5C104D3}" type="slidenum">
              <a:rPr lang="pt-BR" noProof="0" smtClean="0"/>
              <a:pPr rtl="0"/>
              <a:t>18</a:t>
            </a:fld>
            <a:endParaRPr lang="pt-BR" noProof="0"/>
          </a:p>
        </p:txBody>
      </p:sp>
      <p:sp>
        <p:nvSpPr>
          <p:cNvPr id="5" name="Espaço reservado para conteúdo 13">
            <a:extLst>
              <a:ext uri="{FF2B5EF4-FFF2-40B4-BE49-F238E27FC236}">
                <a16:creationId xmlns:a16="http://schemas.microsoft.com/office/drawing/2014/main" id="{F26A2E18-8758-D07E-854E-566CA6F76C14}"/>
              </a:ext>
            </a:extLst>
          </p:cNvPr>
          <p:cNvSpPr txBox="1">
            <a:spLocks/>
          </p:cNvSpPr>
          <p:nvPr/>
        </p:nvSpPr>
        <p:spPr>
          <a:xfrm>
            <a:off x="1064550" y="2237285"/>
            <a:ext cx="9333648" cy="4455522"/>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Protótipo – Media Definição</a:t>
            </a:r>
            <a:endParaRPr lang="pt-BR" sz="2000" b="1" dirty="0">
              <a:latin typeface="+mj-lt"/>
              <a:cs typeface="Arial" panose="020B0604020202020204" pitchFamily="34" charset="0"/>
            </a:endParaRPr>
          </a:p>
          <a:p>
            <a:pPr marL="246380" lvl="0" indent="-246380"/>
            <a:endParaRPr lang="pt-BR" sz="36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D7414402-64AA-112C-70F9-564F68EF7E5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E68E7AE8-98B1-60C9-7AC6-5C9D61B7E2EB}"/>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sp>
        <p:nvSpPr>
          <p:cNvPr id="4" name="Rectangle 3">
            <a:extLst>
              <a:ext uri="{FF2B5EF4-FFF2-40B4-BE49-F238E27FC236}">
                <a16:creationId xmlns:a16="http://schemas.microsoft.com/office/drawing/2014/main" id="{2F79B54E-F228-2A4A-14E5-0F34D12181A1}"/>
              </a:ext>
            </a:extLst>
          </p:cNvPr>
          <p:cNvSpPr>
            <a:spLocks noChangeArrowheads="1"/>
          </p:cNvSpPr>
          <p:nvPr/>
        </p:nvSpPr>
        <p:spPr bwMode="auto">
          <a:xfrm>
            <a:off x="1064550" y="3096611"/>
            <a:ext cx="9725686" cy="15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Pct val="42000"/>
              <a:tabLst/>
            </a:pPr>
            <a:endParaRPr lang="pt-BR" altLang="pt-BR" sz="1600" b="1">
              <a:latin typeface="Arial"/>
              <a:cs typeface="Arial"/>
            </a:endParaRPr>
          </a:p>
        </p:txBody>
      </p:sp>
      <p:pic>
        <p:nvPicPr>
          <p:cNvPr id="3" name="Imagem 2" descr="Logotipo, nome da empresa&#10;&#10;O conteúdo gerado por IA pode estar incorreto.">
            <a:extLst>
              <a:ext uri="{FF2B5EF4-FFF2-40B4-BE49-F238E27FC236}">
                <a16:creationId xmlns:a16="http://schemas.microsoft.com/office/drawing/2014/main" id="{A34F6E01-6B4E-247C-764F-B3FB39D554BF}"/>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9" name="Imagem 8" descr="Interface gráfica do usuário, Texto, Aplicativo&#10;&#10;O conteúdo gerado por IA pode estar incorreto.">
            <a:extLst>
              <a:ext uri="{FF2B5EF4-FFF2-40B4-BE49-F238E27FC236}">
                <a16:creationId xmlns:a16="http://schemas.microsoft.com/office/drawing/2014/main" id="{9BBF6BF1-9705-A021-EB0C-59A314967EE9}"/>
              </a:ext>
            </a:extLst>
          </p:cNvPr>
          <p:cNvPicPr>
            <a:picLocks noChangeAspect="1"/>
          </p:cNvPicPr>
          <p:nvPr/>
        </p:nvPicPr>
        <p:blipFill>
          <a:blip r:embed="rId4"/>
          <a:srcRect r="183" b="341"/>
          <a:stretch>
            <a:fillRect/>
          </a:stretch>
        </p:blipFill>
        <p:spPr>
          <a:xfrm>
            <a:off x="3613083" y="2849641"/>
            <a:ext cx="1962426" cy="3695077"/>
          </a:xfrm>
          <a:prstGeom prst="rect">
            <a:avLst/>
          </a:prstGeom>
        </p:spPr>
      </p:pic>
      <p:pic>
        <p:nvPicPr>
          <p:cNvPr id="10" name="Imagem 9" descr="Interface gráfica do usuário, Gráfico, Aplicativo&#10;&#10;O conteúdo gerado por IA pode estar incorreto.">
            <a:extLst>
              <a:ext uri="{FF2B5EF4-FFF2-40B4-BE49-F238E27FC236}">
                <a16:creationId xmlns:a16="http://schemas.microsoft.com/office/drawing/2014/main" id="{7BD97785-4676-7EFE-B320-18B3653FA626}"/>
              </a:ext>
            </a:extLst>
          </p:cNvPr>
          <p:cNvPicPr>
            <a:picLocks noChangeAspect="1"/>
          </p:cNvPicPr>
          <p:nvPr/>
        </p:nvPicPr>
        <p:blipFill>
          <a:blip r:embed="rId5"/>
          <a:srcRect b="379"/>
          <a:stretch>
            <a:fillRect/>
          </a:stretch>
        </p:blipFill>
        <p:spPr>
          <a:xfrm>
            <a:off x="5944345" y="2968407"/>
            <a:ext cx="2094551" cy="3580814"/>
          </a:xfrm>
          <a:prstGeom prst="rect">
            <a:avLst/>
          </a:prstGeom>
        </p:spPr>
      </p:pic>
      <p:grpSp>
        <p:nvGrpSpPr>
          <p:cNvPr id="37" name="Agrupar 36">
            <a:extLst>
              <a:ext uri="{FF2B5EF4-FFF2-40B4-BE49-F238E27FC236}">
                <a16:creationId xmlns:a16="http://schemas.microsoft.com/office/drawing/2014/main" id="{C2F8BCFF-A4B8-6A70-03EE-8E67480A46F8}"/>
              </a:ext>
            </a:extLst>
          </p:cNvPr>
          <p:cNvGrpSpPr/>
          <p:nvPr/>
        </p:nvGrpSpPr>
        <p:grpSpPr>
          <a:xfrm>
            <a:off x="2629213" y="-2293"/>
            <a:ext cx="6913821" cy="620688"/>
            <a:chOff x="2629213" y="0"/>
            <a:chExt cx="6913821" cy="620688"/>
          </a:xfrm>
        </p:grpSpPr>
        <p:pic>
          <p:nvPicPr>
            <p:cNvPr id="38" name="Imagem 37">
              <a:extLst>
                <a:ext uri="{FF2B5EF4-FFF2-40B4-BE49-F238E27FC236}">
                  <a16:creationId xmlns:a16="http://schemas.microsoft.com/office/drawing/2014/main" id="{F7ABB74B-E579-2186-DE53-B0008F43ECB2}"/>
                </a:ext>
              </a:extLst>
            </p:cNvPr>
            <p:cNvPicPr>
              <a:picLocks noChangeAspect="1"/>
            </p:cNvPicPr>
            <p:nvPr/>
          </p:nvPicPr>
          <p:blipFill>
            <a:blip r:embed="rId6"/>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descr="Desenho com traços pretos em fundo branco e letras pretas em fundo branco&#10;&#10;Descrição gerada automaticamente com confiança média">
              <a:extLst>
                <a:ext uri="{FF2B5EF4-FFF2-40B4-BE49-F238E27FC236}">
                  <a16:creationId xmlns:a16="http://schemas.microsoft.com/office/drawing/2014/main" id="{DD6A57F2-FEAC-D8D3-295B-AE3ED2977C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0" name="Imagem 39">
              <a:extLst>
                <a:ext uri="{FF2B5EF4-FFF2-40B4-BE49-F238E27FC236}">
                  <a16:creationId xmlns:a16="http://schemas.microsoft.com/office/drawing/2014/main" id="{52E8B623-59AC-D2C4-2CB6-F4AE24A5957F}"/>
                </a:ext>
              </a:extLst>
            </p:cNvPr>
            <p:cNvPicPr>
              <a:picLocks noChangeAspect="1"/>
            </p:cNvPicPr>
            <p:nvPr/>
          </p:nvPicPr>
          <p:blipFill>
            <a:blip r:embed="rId8"/>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1" name="Fluxograma: Processo 40">
              <a:extLst>
                <a:ext uri="{FF2B5EF4-FFF2-40B4-BE49-F238E27FC236}">
                  <a16:creationId xmlns:a16="http://schemas.microsoft.com/office/drawing/2014/main" id="{CDAAC02F-0B97-D4B5-9D5A-8C18579AFC62}"/>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Fluxograma: Processo 41">
              <a:extLst>
                <a:ext uri="{FF2B5EF4-FFF2-40B4-BE49-F238E27FC236}">
                  <a16:creationId xmlns:a16="http://schemas.microsoft.com/office/drawing/2014/main" id="{E1D6D34F-243A-2D8C-1CD8-EF21E4C7C770}"/>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Fluxograma: Processo 42">
              <a:extLst>
                <a:ext uri="{FF2B5EF4-FFF2-40B4-BE49-F238E27FC236}">
                  <a16:creationId xmlns:a16="http://schemas.microsoft.com/office/drawing/2014/main" id="{25503DF8-D5CA-11DB-A2CA-AD12CCC4F580}"/>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4" name="Espaço Reservado para Rodapé 6">
            <a:extLst>
              <a:ext uri="{FF2B5EF4-FFF2-40B4-BE49-F238E27FC236}">
                <a16:creationId xmlns:a16="http://schemas.microsoft.com/office/drawing/2014/main" id="{E20B1C91-6C06-56C1-532A-61271299166A}"/>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2" name="Subtítulo 2">
            <a:extLst>
              <a:ext uri="{FF2B5EF4-FFF2-40B4-BE49-F238E27FC236}">
                <a16:creationId xmlns:a16="http://schemas.microsoft.com/office/drawing/2014/main" id="{ED9257DE-A52F-8C71-AD28-AE4038F93A7C}"/>
              </a:ext>
            </a:extLst>
          </p:cNvPr>
          <p:cNvSpPr txBox="1">
            <a:spLocks/>
          </p:cNvSpPr>
          <p:nvPr/>
        </p:nvSpPr>
        <p:spPr>
          <a:xfrm>
            <a:off x="3613083" y="6542806"/>
            <a:ext cx="4425813" cy="23137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Font typeface="Euphemia" pitchFamily="34" charset="0"/>
              <a:buNone/>
            </a:pPr>
            <a:r>
              <a:rPr lang="pt-BR" sz="1100" b="1" dirty="0"/>
              <a:t>Fonte</a:t>
            </a:r>
            <a:r>
              <a:rPr lang="pt-BR" sz="1100" dirty="0"/>
              <a:t>: Elaboração Própria - </a:t>
            </a:r>
            <a:r>
              <a:rPr lang="pt-BR" sz="1100" dirty="0" err="1"/>
              <a:t>Figma</a:t>
            </a:r>
            <a:endParaRPr lang="pt-BR" sz="1100" dirty="0"/>
          </a:p>
        </p:txBody>
      </p:sp>
    </p:spTree>
    <p:extLst>
      <p:ext uri="{BB962C8B-B14F-4D97-AF65-F5344CB8AC3E}">
        <p14:creationId xmlns:p14="http://schemas.microsoft.com/office/powerpoint/2010/main" val="303004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C0381-8908-9C01-20AE-038E97E07117}"/>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E1A1B4E2-0175-9DFE-C648-1720C5B3F58F}"/>
              </a:ext>
            </a:extLst>
          </p:cNvPr>
          <p:cNvSpPr>
            <a:spLocks noGrp="1"/>
          </p:cNvSpPr>
          <p:nvPr>
            <p:ph type="sldNum" sz="quarter" idx="12"/>
          </p:nvPr>
        </p:nvSpPr>
        <p:spPr/>
        <p:txBody>
          <a:bodyPr/>
          <a:lstStyle/>
          <a:p>
            <a:pPr rtl="0"/>
            <a:fld id="{7DC1BBB0-96F0-4077-A278-0F3FB5C104D3}" type="slidenum">
              <a:rPr lang="pt-BR" noProof="0" smtClean="0"/>
              <a:pPr rtl="0"/>
              <a:t>19</a:t>
            </a:fld>
            <a:endParaRPr lang="pt-BR" noProof="0"/>
          </a:p>
        </p:txBody>
      </p:sp>
      <p:sp>
        <p:nvSpPr>
          <p:cNvPr id="5" name="Espaço reservado para conteúdo 13">
            <a:extLst>
              <a:ext uri="{FF2B5EF4-FFF2-40B4-BE49-F238E27FC236}">
                <a16:creationId xmlns:a16="http://schemas.microsoft.com/office/drawing/2014/main" id="{031DF2D0-C33A-396D-20E1-1E6E6F07B827}"/>
              </a:ext>
            </a:extLst>
          </p:cNvPr>
          <p:cNvSpPr txBox="1">
            <a:spLocks/>
          </p:cNvSpPr>
          <p:nvPr/>
        </p:nvSpPr>
        <p:spPr>
          <a:xfrm>
            <a:off x="1064550" y="2237286"/>
            <a:ext cx="9735997" cy="4597411"/>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Protótipo - Alta Definição</a:t>
            </a:r>
            <a:endParaRPr lang="pt-BR" sz="2000" b="1" dirty="0" err="1">
              <a:latin typeface="+mj-lt"/>
              <a:cs typeface="Arial" panose="020B0604020202020204" pitchFamily="34" charset="0"/>
            </a:endParaRPr>
          </a:p>
          <a:p>
            <a:pPr marL="246380" lvl="0" indent="-246380"/>
            <a:endParaRPr lang="pt-BR" sz="36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007399EB-A0A3-2FF1-23C6-BFAD857BCE81}"/>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9D7E0354-BF69-5B79-281F-F3551415C53E}"/>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sp>
        <p:nvSpPr>
          <p:cNvPr id="4" name="Rectangle 3">
            <a:extLst>
              <a:ext uri="{FF2B5EF4-FFF2-40B4-BE49-F238E27FC236}">
                <a16:creationId xmlns:a16="http://schemas.microsoft.com/office/drawing/2014/main" id="{C3531C28-683F-BBFD-EAE4-322AD5787BAE}"/>
              </a:ext>
            </a:extLst>
          </p:cNvPr>
          <p:cNvSpPr>
            <a:spLocks noChangeArrowheads="1"/>
          </p:cNvSpPr>
          <p:nvPr/>
        </p:nvSpPr>
        <p:spPr bwMode="auto">
          <a:xfrm>
            <a:off x="1064550" y="3096611"/>
            <a:ext cx="9725686" cy="15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Pct val="42000"/>
              <a:tabLst/>
            </a:pPr>
            <a:endParaRPr lang="pt-BR" altLang="pt-BR" sz="1600" b="1">
              <a:latin typeface="Arial"/>
              <a:cs typeface="Arial"/>
            </a:endParaRPr>
          </a:p>
        </p:txBody>
      </p:sp>
      <p:pic>
        <p:nvPicPr>
          <p:cNvPr id="3" name="Imagem 2" descr="Logotipo, nome da empresa&#10;&#10;O conteúdo gerado por IA pode estar incorreto.">
            <a:extLst>
              <a:ext uri="{FF2B5EF4-FFF2-40B4-BE49-F238E27FC236}">
                <a16:creationId xmlns:a16="http://schemas.microsoft.com/office/drawing/2014/main" id="{59968827-E962-B175-FBBF-D6CCCA3368FE}"/>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9" name="Imagem 8" descr="Gráfico, Gráfico de linhas&#10;&#10;O conteúdo gerado por IA pode estar incorreto.">
            <a:extLst>
              <a:ext uri="{FF2B5EF4-FFF2-40B4-BE49-F238E27FC236}">
                <a16:creationId xmlns:a16="http://schemas.microsoft.com/office/drawing/2014/main" id="{628E68B0-04BD-DAE3-AFE9-74EDD3D4CE99}"/>
              </a:ext>
            </a:extLst>
          </p:cNvPr>
          <p:cNvPicPr>
            <a:picLocks noChangeAspect="1"/>
          </p:cNvPicPr>
          <p:nvPr/>
        </p:nvPicPr>
        <p:blipFill>
          <a:blip r:embed="rId4"/>
          <a:stretch>
            <a:fillRect/>
          </a:stretch>
        </p:blipFill>
        <p:spPr>
          <a:xfrm>
            <a:off x="3655944" y="2752610"/>
            <a:ext cx="1842017" cy="3599571"/>
          </a:xfrm>
          <a:prstGeom prst="rect">
            <a:avLst/>
          </a:prstGeom>
        </p:spPr>
      </p:pic>
      <p:pic>
        <p:nvPicPr>
          <p:cNvPr id="10" name="Imagem 9" descr="Interface gráfica do usuário, Texto&#10;&#10;O conteúdo gerado por IA pode estar incorreto.">
            <a:extLst>
              <a:ext uri="{FF2B5EF4-FFF2-40B4-BE49-F238E27FC236}">
                <a16:creationId xmlns:a16="http://schemas.microsoft.com/office/drawing/2014/main" id="{DF3A5B27-7055-24D6-E264-B1A9BE39BA88}"/>
              </a:ext>
            </a:extLst>
          </p:cNvPr>
          <p:cNvPicPr>
            <a:picLocks noChangeAspect="1"/>
          </p:cNvPicPr>
          <p:nvPr/>
        </p:nvPicPr>
        <p:blipFill>
          <a:blip r:embed="rId5"/>
          <a:stretch>
            <a:fillRect/>
          </a:stretch>
        </p:blipFill>
        <p:spPr>
          <a:xfrm>
            <a:off x="5947172" y="2754897"/>
            <a:ext cx="1862112" cy="3599571"/>
          </a:xfrm>
          <a:prstGeom prst="rect">
            <a:avLst/>
          </a:prstGeom>
        </p:spPr>
      </p:pic>
      <p:grpSp>
        <p:nvGrpSpPr>
          <p:cNvPr id="36" name="Agrupar 35">
            <a:extLst>
              <a:ext uri="{FF2B5EF4-FFF2-40B4-BE49-F238E27FC236}">
                <a16:creationId xmlns:a16="http://schemas.microsoft.com/office/drawing/2014/main" id="{CA4F731A-B434-2DFD-88BE-D11C29EA093C}"/>
              </a:ext>
            </a:extLst>
          </p:cNvPr>
          <p:cNvGrpSpPr/>
          <p:nvPr/>
        </p:nvGrpSpPr>
        <p:grpSpPr>
          <a:xfrm>
            <a:off x="2629213" y="-2293"/>
            <a:ext cx="6913821" cy="620688"/>
            <a:chOff x="2629213" y="0"/>
            <a:chExt cx="6913821" cy="620688"/>
          </a:xfrm>
        </p:grpSpPr>
        <p:pic>
          <p:nvPicPr>
            <p:cNvPr id="37" name="Imagem 36">
              <a:extLst>
                <a:ext uri="{FF2B5EF4-FFF2-40B4-BE49-F238E27FC236}">
                  <a16:creationId xmlns:a16="http://schemas.microsoft.com/office/drawing/2014/main" id="{BDD0D093-11CC-BCE0-7E47-A246467D0D08}"/>
                </a:ext>
              </a:extLst>
            </p:cNvPr>
            <p:cNvPicPr>
              <a:picLocks noChangeAspect="1"/>
            </p:cNvPicPr>
            <p:nvPr/>
          </p:nvPicPr>
          <p:blipFill>
            <a:blip r:embed="rId6"/>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descr="Desenho com traços pretos em fundo branco e letras pretas em fundo branco&#10;&#10;Descrição gerada automaticamente com confiança média">
              <a:extLst>
                <a:ext uri="{FF2B5EF4-FFF2-40B4-BE49-F238E27FC236}">
                  <a16:creationId xmlns:a16="http://schemas.microsoft.com/office/drawing/2014/main" id="{CFC20937-FCE3-178A-7809-B92F5D1199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a:extLst>
                <a:ext uri="{FF2B5EF4-FFF2-40B4-BE49-F238E27FC236}">
                  <a16:creationId xmlns:a16="http://schemas.microsoft.com/office/drawing/2014/main" id="{A880E310-553E-26DF-673D-30BB413FFC72}"/>
                </a:ext>
              </a:extLst>
            </p:cNvPr>
            <p:cNvPicPr>
              <a:picLocks noChangeAspect="1"/>
            </p:cNvPicPr>
            <p:nvPr/>
          </p:nvPicPr>
          <p:blipFill>
            <a:blip r:embed="rId8"/>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0" name="Fluxograma: Processo 39">
              <a:extLst>
                <a:ext uri="{FF2B5EF4-FFF2-40B4-BE49-F238E27FC236}">
                  <a16:creationId xmlns:a16="http://schemas.microsoft.com/office/drawing/2014/main" id="{0CA71831-991F-E8DB-2E6A-0DE4EEE5A28C}"/>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Fluxograma: Processo 40">
              <a:extLst>
                <a:ext uri="{FF2B5EF4-FFF2-40B4-BE49-F238E27FC236}">
                  <a16:creationId xmlns:a16="http://schemas.microsoft.com/office/drawing/2014/main" id="{D3394775-1C48-F70E-0FB3-FA177A5846FE}"/>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Fluxograma: Processo 41">
              <a:extLst>
                <a:ext uri="{FF2B5EF4-FFF2-40B4-BE49-F238E27FC236}">
                  <a16:creationId xmlns:a16="http://schemas.microsoft.com/office/drawing/2014/main" id="{DB397C1F-FB4D-E282-42A5-E89206987A05}"/>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3" name="Espaço Reservado para Rodapé 6">
            <a:extLst>
              <a:ext uri="{FF2B5EF4-FFF2-40B4-BE49-F238E27FC236}">
                <a16:creationId xmlns:a16="http://schemas.microsoft.com/office/drawing/2014/main" id="{6EEA49C8-90CA-0260-5132-A2E5538EDE90}"/>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2" name="Subtítulo 2">
            <a:extLst>
              <a:ext uri="{FF2B5EF4-FFF2-40B4-BE49-F238E27FC236}">
                <a16:creationId xmlns:a16="http://schemas.microsoft.com/office/drawing/2014/main" id="{A3F8B7E7-9583-00AA-83ED-F4EBC013BC61}"/>
              </a:ext>
            </a:extLst>
          </p:cNvPr>
          <p:cNvSpPr txBox="1">
            <a:spLocks/>
          </p:cNvSpPr>
          <p:nvPr/>
        </p:nvSpPr>
        <p:spPr>
          <a:xfrm>
            <a:off x="3655944" y="6355432"/>
            <a:ext cx="4153340" cy="23137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Font typeface="Euphemia" pitchFamily="34" charset="0"/>
              <a:buNone/>
            </a:pPr>
            <a:r>
              <a:rPr lang="pt-BR" sz="1100" b="1" dirty="0"/>
              <a:t>Fonte</a:t>
            </a:r>
            <a:r>
              <a:rPr lang="pt-BR" sz="1100" dirty="0"/>
              <a:t>: Elaboração Própria - </a:t>
            </a:r>
            <a:r>
              <a:rPr lang="pt-BR" sz="1100" dirty="0" err="1"/>
              <a:t>Figma</a:t>
            </a:r>
            <a:endParaRPr lang="pt-BR" sz="1100" dirty="0"/>
          </a:p>
        </p:txBody>
      </p:sp>
    </p:spTree>
    <p:extLst>
      <p:ext uri="{BB962C8B-B14F-4D97-AF65-F5344CB8AC3E}">
        <p14:creationId xmlns:p14="http://schemas.microsoft.com/office/powerpoint/2010/main" val="429258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2</a:t>
            </a:fld>
            <a:endParaRPr lang="pt-BR" noProof="0"/>
          </a:p>
        </p:txBody>
      </p:sp>
      <p:sp>
        <p:nvSpPr>
          <p:cNvPr id="2" name="Título 1"/>
          <p:cNvSpPr>
            <a:spLocks noGrp="1"/>
          </p:cNvSpPr>
          <p:nvPr>
            <p:ph type="ctrTitle" idx="4294967295"/>
          </p:nvPr>
        </p:nvSpPr>
        <p:spPr>
          <a:xfrm>
            <a:off x="1053852" y="836712"/>
            <a:ext cx="6397054" cy="731260"/>
          </a:xfrm>
        </p:spPr>
        <p:txBody>
          <a:bodyPr rtlCol="0">
            <a:normAutofit/>
          </a:bodyPr>
          <a:lstStyle/>
          <a:p>
            <a:pPr rtl="0"/>
            <a:r>
              <a:rPr lang="pt-BR" sz="3200" dirty="0"/>
              <a:t>Trabalho de Conclusão de Curso</a:t>
            </a:r>
          </a:p>
        </p:txBody>
      </p:sp>
      <p:sp>
        <p:nvSpPr>
          <p:cNvPr id="3" name="Subtítulo 2"/>
          <p:cNvSpPr>
            <a:spLocks noGrp="1"/>
          </p:cNvSpPr>
          <p:nvPr>
            <p:ph type="subTitle" idx="4294967295"/>
          </p:nvPr>
        </p:nvSpPr>
        <p:spPr>
          <a:xfrm>
            <a:off x="1053852" y="1506026"/>
            <a:ext cx="3969503" cy="595313"/>
          </a:xfrm>
        </p:spPr>
        <p:txBody>
          <a:bodyPr rtlCol="0">
            <a:normAutofit/>
          </a:bodyPr>
          <a:lstStyle/>
          <a:p>
            <a:pPr marL="0" indent="0" rtl="0">
              <a:buNone/>
            </a:pPr>
            <a:r>
              <a:rPr lang="pt-BR" sz="2000" dirty="0"/>
              <a:t>Desenvolvimento de Sistemas</a:t>
            </a:r>
          </a:p>
        </p:txBody>
      </p:sp>
      <p:sp>
        <p:nvSpPr>
          <p:cNvPr id="4" name="Espaço reservado para conteúdo 13">
            <a:extLst>
              <a:ext uri="{FF2B5EF4-FFF2-40B4-BE49-F238E27FC236}">
                <a16:creationId xmlns:a16="http://schemas.microsoft.com/office/drawing/2014/main" id="{49246EFC-B76B-4F23-B7D8-9CEB9EDD4763}"/>
              </a:ext>
            </a:extLst>
          </p:cNvPr>
          <p:cNvSpPr txBox="1">
            <a:spLocks/>
          </p:cNvSpPr>
          <p:nvPr/>
        </p:nvSpPr>
        <p:spPr>
          <a:xfrm>
            <a:off x="1125860" y="2966035"/>
            <a:ext cx="8275777" cy="1903125"/>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246380" indent="-246380"/>
            <a:r>
              <a:rPr lang="pt-BR" sz="2000" b="1" dirty="0"/>
              <a:t>Curso</a:t>
            </a:r>
            <a:r>
              <a:rPr lang="pt-BR" sz="2000" dirty="0"/>
              <a:t>: Desenvolvimento de Sistemas </a:t>
            </a:r>
          </a:p>
          <a:p>
            <a:pPr marL="246380" indent="-246380"/>
            <a:r>
              <a:rPr lang="pt-BR" sz="2000" b="1" dirty="0"/>
              <a:t>Bimestre</a:t>
            </a:r>
            <a:r>
              <a:rPr lang="pt-BR" sz="2000" dirty="0"/>
              <a:t>: 4º de 2025</a:t>
            </a:r>
          </a:p>
          <a:p>
            <a:pPr marL="246380" indent="-246380"/>
            <a:r>
              <a:rPr lang="pt-BR" sz="2000" b="1" dirty="0"/>
              <a:t>Professor Orientador</a:t>
            </a:r>
            <a:r>
              <a:rPr lang="pt-BR" sz="2000" dirty="0"/>
              <a:t>: Paulo Rogério Neves de Oliveira</a:t>
            </a:r>
          </a:p>
        </p:txBody>
      </p:sp>
      <p:pic>
        <p:nvPicPr>
          <p:cNvPr id="6" name="Imagem 5" descr="Logotipo, nome da empresa&#10;&#10;O conteúdo gerado por IA pode estar incorreto.">
            <a:extLst>
              <a:ext uri="{FF2B5EF4-FFF2-40B4-BE49-F238E27FC236}">
                <a16:creationId xmlns:a16="http://schemas.microsoft.com/office/drawing/2014/main" id="{8B54D411-57FC-FC60-438A-74E45A562CC9}"/>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F825CDD8-11D8-3D10-CA28-3430DD8916FF}"/>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C5706FA7-3E14-AC0C-F0B4-042414121BD1}"/>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CCF676B1-ABD1-6225-C3BE-164FCCFFA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1F6D79E7-3DC5-25F8-1BBD-574033FDE0EA}"/>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41B93A7C-89BE-4D05-2277-06A14FCB4C29}"/>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CA6DB1F6-C95C-D2B8-40CF-4455A8B7D379}"/>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CED895D1-7215-0FD1-1AF4-4C409F3EA71A}"/>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F98FE143-F989-B326-85BE-ECC400320880}"/>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Tree>
    <p:extLst>
      <p:ext uri="{BB962C8B-B14F-4D97-AF65-F5344CB8AC3E}">
        <p14:creationId xmlns:p14="http://schemas.microsoft.com/office/powerpoint/2010/main" val="427282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8B755-92E9-996E-9065-36BFF21CD555}"/>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BD8006FC-6CE4-EDFF-F6F5-1423A4C4CD55}"/>
              </a:ext>
            </a:extLst>
          </p:cNvPr>
          <p:cNvSpPr>
            <a:spLocks noGrp="1"/>
          </p:cNvSpPr>
          <p:nvPr>
            <p:ph type="sldNum" sz="quarter" idx="12"/>
          </p:nvPr>
        </p:nvSpPr>
        <p:spPr/>
        <p:txBody>
          <a:bodyPr/>
          <a:lstStyle/>
          <a:p>
            <a:pPr rtl="0"/>
            <a:fld id="{7DC1BBB0-96F0-4077-A278-0F3FB5C104D3}" type="slidenum">
              <a:rPr lang="pt-BR" noProof="0" smtClean="0"/>
              <a:pPr rtl="0"/>
              <a:t>20</a:t>
            </a:fld>
            <a:endParaRPr lang="pt-BR" noProof="0"/>
          </a:p>
        </p:txBody>
      </p:sp>
      <p:pic>
        <p:nvPicPr>
          <p:cNvPr id="3" name="Imagem 2" descr="Logotipo, nome da empresa&#10;&#10;O conteúdo gerado por IA pode estar incorreto.">
            <a:extLst>
              <a:ext uri="{FF2B5EF4-FFF2-40B4-BE49-F238E27FC236}">
                <a16:creationId xmlns:a16="http://schemas.microsoft.com/office/drawing/2014/main" id="{941847FA-C481-4FC8-A572-E510BD83B1AE}"/>
              </a:ext>
            </a:extLst>
          </p:cNvPr>
          <p:cNvPicPr>
            <a:picLocks noChangeAspect="1"/>
          </p:cNvPicPr>
          <p:nvPr/>
        </p:nvPicPr>
        <p:blipFill>
          <a:blip r:embed="rId3"/>
          <a:srcRect l="21474" t="38439" r="23918" b="39396"/>
          <a:stretch>
            <a:fillRect/>
          </a:stretch>
        </p:blipFill>
        <p:spPr>
          <a:xfrm>
            <a:off x="5161647" y="-622"/>
            <a:ext cx="1159072" cy="582621"/>
          </a:xfrm>
          <a:prstGeom prst="rect">
            <a:avLst/>
          </a:prstGeom>
        </p:spPr>
      </p:pic>
      <p:sp>
        <p:nvSpPr>
          <p:cNvPr id="2" name="CaixaDeTexto 1">
            <a:extLst>
              <a:ext uri="{FF2B5EF4-FFF2-40B4-BE49-F238E27FC236}">
                <a16:creationId xmlns:a16="http://schemas.microsoft.com/office/drawing/2014/main" id="{BFF6360C-3F04-D6F7-A931-EDE3BD295420}"/>
              </a:ext>
            </a:extLst>
          </p:cNvPr>
          <p:cNvSpPr txBox="1"/>
          <p:nvPr/>
        </p:nvSpPr>
        <p:spPr>
          <a:xfrm>
            <a:off x="4287961" y="577123"/>
            <a:ext cx="32031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b="1" dirty="0">
                <a:latin typeface="+mj-lt"/>
                <a:cs typeface="Arial"/>
              </a:rPr>
              <a:t>Diagrama UML – Classe:</a:t>
            </a:r>
            <a:endParaRPr lang="pt-BR" sz="2000" dirty="0">
              <a:latin typeface="+mj-lt"/>
            </a:endParaRPr>
          </a:p>
        </p:txBody>
      </p:sp>
      <p:sp>
        <p:nvSpPr>
          <p:cNvPr id="17" name="Espaço Reservado para Rodapé 6">
            <a:extLst>
              <a:ext uri="{FF2B5EF4-FFF2-40B4-BE49-F238E27FC236}">
                <a16:creationId xmlns:a16="http://schemas.microsoft.com/office/drawing/2014/main" id="{DECF3187-D5EA-4D64-ABF4-6462D2CBAAEB}"/>
              </a:ext>
            </a:extLst>
          </p:cNvPr>
          <p:cNvSpPr>
            <a:spLocks noGrp="1"/>
          </p:cNvSpPr>
          <p:nvPr>
            <p:ph type="ftr" sz="quarter" idx="11"/>
          </p:nvPr>
        </p:nvSpPr>
        <p:spPr>
          <a:xfrm>
            <a:off x="8927432" y="6356351"/>
            <a:ext cx="1995492" cy="365125"/>
          </a:xfrm>
        </p:spPr>
        <p:txBody>
          <a:bodyPr/>
          <a:lstStyle/>
          <a:p>
            <a:pPr rtl="0"/>
            <a:r>
              <a:rPr lang="pt-BR" noProof="0" dirty="0"/>
              <a:t>Equipe_04</a:t>
            </a:r>
          </a:p>
        </p:txBody>
      </p:sp>
      <p:pic>
        <p:nvPicPr>
          <p:cNvPr id="6" name="Imagem 5" descr="Diagrama&#10;&#10;O conteúdo gerado por IA pode estar incorreto.">
            <a:extLst>
              <a:ext uri="{FF2B5EF4-FFF2-40B4-BE49-F238E27FC236}">
                <a16:creationId xmlns:a16="http://schemas.microsoft.com/office/drawing/2014/main" id="{97768F70-6686-AE89-AB81-FA5F63A622C0}"/>
              </a:ext>
            </a:extLst>
          </p:cNvPr>
          <p:cNvPicPr>
            <a:picLocks noChangeAspect="1"/>
          </p:cNvPicPr>
          <p:nvPr/>
        </p:nvPicPr>
        <p:blipFill>
          <a:blip r:embed="rId4"/>
          <a:stretch>
            <a:fillRect/>
          </a:stretch>
        </p:blipFill>
        <p:spPr>
          <a:xfrm>
            <a:off x="1069189" y="983641"/>
            <a:ext cx="2193108" cy="1970907"/>
          </a:xfrm>
          <a:prstGeom prst="rect">
            <a:avLst/>
          </a:prstGeom>
          <a:ln>
            <a:solidFill>
              <a:schemeClr val="tx2"/>
            </a:solidFill>
          </a:ln>
        </p:spPr>
      </p:pic>
      <p:sp>
        <p:nvSpPr>
          <p:cNvPr id="10" name="CaixaDeTexto 9">
            <a:extLst>
              <a:ext uri="{FF2B5EF4-FFF2-40B4-BE49-F238E27FC236}">
                <a16:creationId xmlns:a16="http://schemas.microsoft.com/office/drawing/2014/main" id="{9C858F3F-19F4-50A9-E5C0-49D0B8E89798}"/>
              </a:ext>
            </a:extLst>
          </p:cNvPr>
          <p:cNvSpPr txBox="1"/>
          <p:nvPr/>
        </p:nvSpPr>
        <p:spPr>
          <a:xfrm>
            <a:off x="3980878" y="1273547"/>
            <a:ext cx="1100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mj-lt"/>
                <a:cs typeface="Arial"/>
              </a:rPr>
              <a:t>Recorte</a:t>
            </a:r>
          </a:p>
        </p:txBody>
      </p:sp>
      <p:pic>
        <p:nvPicPr>
          <p:cNvPr id="11" name="Imagem 10">
            <a:extLst>
              <a:ext uri="{FF2B5EF4-FFF2-40B4-BE49-F238E27FC236}">
                <a16:creationId xmlns:a16="http://schemas.microsoft.com/office/drawing/2014/main" id="{F0DBF020-42BE-DCC0-9C61-14B22043230A}"/>
              </a:ext>
            </a:extLst>
          </p:cNvPr>
          <p:cNvPicPr>
            <a:picLocks noChangeAspect="1"/>
          </p:cNvPicPr>
          <p:nvPr/>
        </p:nvPicPr>
        <p:blipFill>
          <a:blip r:embed="rId5"/>
          <a:stretch>
            <a:fillRect/>
          </a:stretch>
        </p:blipFill>
        <p:spPr>
          <a:xfrm>
            <a:off x="4059384" y="1642291"/>
            <a:ext cx="6816467" cy="4317055"/>
          </a:xfrm>
          <a:prstGeom prst="rect">
            <a:avLst/>
          </a:prstGeom>
          <a:ln>
            <a:noFill/>
            <a:extLst>
              <a:ext uri="{C807C97D-BFC1-408E-A445-0C87EB9F89A2}">
                <ask:lineSketchStyleProps xmlns:ask="http://schemas.microsoft.com/office/drawing/2018/sketchyshapes" sd="3499211612">
                  <a:custGeom>
                    <a:avLst/>
                    <a:gdLst>
                      <a:gd name="csX0" fmla="*/ 0 w 6816467"/>
                      <a:gd name="csY0" fmla="*/ 0 h 4317055"/>
                      <a:gd name="csX1" fmla="*/ 6816467 w 6816467"/>
                      <a:gd name="csY1" fmla="*/ 0 h 4317055"/>
                      <a:gd name="csX2" fmla="*/ 6816467 w 6816467"/>
                      <a:gd name="csY2" fmla="*/ 4317055 h 4317055"/>
                      <a:gd name="csX3" fmla="*/ 0 w 6816467"/>
                      <a:gd name="csY3" fmla="*/ 4317055 h 4317055"/>
                      <a:gd name="csX4" fmla="*/ 0 w 6816467"/>
                      <a:gd name="csY4" fmla="*/ 0 h 4317055"/>
                    </a:gdLst>
                    <a:ahLst/>
                    <a:cxnLst>
                      <a:cxn ang="0">
                        <a:pos x="csX0" y="csY0"/>
                      </a:cxn>
                      <a:cxn ang="0">
                        <a:pos x="csX1" y="csY1"/>
                      </a:cxn>
                      <a:cxn ang="0">
                        <a:pos x="csX2" y="csY2"/>
                      </a:cxn>
                      <a:cxn ang="0">
                        <a:pos x="csX3" y="csY3"/>
                      </a:cxn>
                      <a:cxn ang="0">
                        <a:pos x="csX4" y="csY4"/>
                      </a:cxn>
                    </a:cxnLst>
                    <a:rect l="l" t="t" r="r" b="b"/>
                    <a:pathLst>
                      <a:path w="6816467" h="4317055" fill="none" extrusionOk="0">
                        <a:moveTo>
                          <a:pt x="0" y="0"/>
                        </a:moveTo>
                        <a:cubicBezTo>
                          <a:pt x="1110434" y="-149972"/>
                          <a:pt x="5631929" y="85198"/>
                          <a:pt x="6816467" y="0"/>
                        </a:cubicBezTo>
                        <a:cubicBezTo>
                          <a:pt x="6985878" y="1802770"/>
                          <a:pt x="6902021" y="3089708"/>
                          <a:pt x="6816467" y="4317055"/>
                        </a:cubicBezTo>
                        <a:cubicBezTo>
                          <a:pt x="3571003" y="4408431"/>
                          <a:pt x="1361148" y="4310998"/>
                          <a:pt x="0" y="4317055"/>
                        </a:cubicBezTo>
                        <a:cubicBezTo>
                          <a:pt x="-92943" y="2511749"/>
                          <a:pt x="-168235" y="1554921"/>
                          <a:pt x="0" y="0"/>
                        </a:cubicBezTo>
                        <a:close/>
                      </a:path>
                      <a:path w="6816467" h="4317055" stroke="0" extrusionOk="0">
                        <a:moveTo>
                          <a:pt x="0" y="0"/>
                        </a:moveTo>
                        <a:cubicBezTo>
                          <a:pt x="2874564" y="-113254"/>
                          <a:pt x="5161725" y="102601"/>
                          <a:pt x="6816467" y="0"/>
                        </a:cubicBezTo>
                        <a:cubicBezTo>
                          <a:pt x="6763642" y="842654"/>
                          <a:pt x="6939641" y="3864176"/>
                          <a:pt x="6816467" y="4317055"/>
                        </a:cubicBezTo>
                        <a:cubicBezTo>
                          <a:pt x="4214609" y="4372865"/>
                          <a:pt x="3084996" y="4486013"/>
                          <a:pt x="0" y="4317055"/>
                        </a:cubicBezTo>
                        <a:cubicBezTo>
                          <a:pt x="-144930" y="3447960"/>
                          <a:pt x="-18259" y="1524750"/>
                          <a:pt x="0" y="0"/>
                        </a:cubicBezTo>
                        <a:close/>
                      </a:path>
                    </a:pathLst>
                  </a:custGeom>
                  <ask:type>
                    <ask:lineSketchNone/>
                  </ask:type>
                </ask:lineSketchStyleProps>
              </a:ext>
            </a:extLst>
          </a:ln>
        </p:spPr>
      </p:pic>
      <p:sp>
        <p:nvSpPr>
          <p:cNvPr id="14" name="Seta: para a Direita 13">
            <a:extLst>
              <a:ext uri="{FF2B5EF4-FFF2-40B4-BE49-F238E27FC236}">
                <a16:creationId xmlns:a16="http://schemas.microsoft.com/office/drawing/2014/main" id="{1F8BC850-C597-A8E2-A71C-B5307A934CD8}"/>
              </a:ext>
            </a:extLst>
          </p:cNvPr>
          <p:cNvSpPr/>
          <p:nvPr/>
        </p:nvSpPr>
        <p:spPr>
          <a:xfrm>
            <a:off x="3295085" y="1353976"/>
            <a:ext cx="698912" cy="19598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Subtítulo 2">
            <a:extLst>
              <a:ext uri="{FF2B5EF4-FFF2-40B4-BE49-F238E27FC236}">
                <a16:creationId xmlns:a16="http://schemas.microsoft.com/office/drawing/2014/main" id="{748DA2DB-AED0-FA85-6A88-8D9EAB789762}"/>
              </a:ext>
            </a:extLst>
          </p:cNvPr>
          <p:cNvSpPr txBox="1">
            <a:spLocks/>
          </p:cNvSpPr>
          <p:nvPr/>
        </p:nvSpPr>
        <p:spPr>
          <a:xfrm>
            <a:off x="1133882" y="2943888"/>
            <a:ext cx="2102879" cy="461411"/>
          </a:xfrm>
          <a:prstGeom prst="rect">
            <a:avLst/>
          </a:prstGeom>
        </p:spPr>
        <p:txBody>
          <a:bodyPr vert="horz" lIns="91440" tIns="45720" rIns="91440" bIns="45720" rtlCol="0" anchor="t">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None/>
            </a:pPr>
            <a:r>
              <a:rPr lang="pt-BR" sz="1100" b="1" dirty="0"/>
              <a:t>Fonte</a:t>
            </a:r>
            <a:r>
              <a:rPr lang="pt-BR" sz="1100" dirty="0"/>
              <a:t>: Elaboração Própria - Draw.io</a:t>
            </a:r>
          </a:p>
        </p:txBody>
      </p:sp>
    </p:spTree>
    <p:extLst>
      <p:ext uri="{BB962C8B-B14F-4D97-AF65-F5344CB8AC3E}">
        <p14:creationId xmlns:p14="http://schemas.microsoft.com/office/powerpoint/2010/main" val="155161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D7D9D-8912-8979-6CE1-52BCA6779F3C}"/>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BE3F2A29-5088-F9FF-196F-3496173C5B35}"/>
              </a:ext>
            </a:extLst>
          </p:cNvPr>
          <p:cNvSpPr>
            <a:spLocks noGrp="1"/>
          </p:cNvSpPr>
          <p:nvPr>
            <p:ph type="sldNum" sz="quarter" idx="12"/>
          </p:nvPr>
        </p:nvSpPr>
        <p:spPr/>
        <p:txBody>
          <a:bodyPr/>
          <a:lstStyle/>
          <a:p>
            <a:pPr rtl="0"/>
            <a:fld id="{7DC1BBB0-96F0-4077-A278-0F3FB5C104D3}" type="slidenum">
              <a:rPr lang="pt-BR" noProof="0" smtClean="0"/>
              <a:pPr rtl="0"/>
              <a:t>21</a:t>
            </a:fld>
            <a:endParaRPr lang="pt-BR" noProof="0"/>
          </a:p>
        </p:txBody>
      </p:sp>
      <p:pic>
        <p:nvPicPr>
          <p:cNvPr id="3" name="Imagem 2" descr="Logotipo, nome da empresa&#10;&#10;O conteúdo gerado por IA pode estar incorreto.">
            <a:extLst>
              <a:ext uri="{FF2B5EF4-FFF2-40B4-BE49-F238E27FC236}">
                <a16:creationId xmlns:a16="http://schemas.microsoft.com/office/drawing/2014/main" id="{0FE04A9D-C2BE-6037-42F7-BB3F8EC41FBF}"/>
              </a:ext>
            </a:extLst>
          </p:cNvPr>
          <p:cNvPicPr>
            <a:picLocks noChangeAspect="1"/>
          </p:cNvPicPr>
          <p:nvPr/>
        </p:nvPicPr>
        <p:blipFill>
          <a:blip r:embed="rId3"/>
          <a:srcRect l="21474" t="38439" r="23918" b="39396"/>
          <a:stretch>
            <a:fillRect/>
          </a:stretch>
        </p:blipFill>
        <p:spPr>
          <a:xfrm>
            <a:off x="5325849" y="-622"/>
            <a:ext cx="1159072" cy="582621"/>
          </a:xfrm>
          <a:prstGeom prst="rect">
            <a:avLst/>
          </a:prstGeom>
        </p:spPr>
      </p:pic>
      <p:sp>
        <p:nvSpPr>
          <p:cNvPr id="6" name="CaixaDeTexto 5">
            <a:extLst>
              <a:ext uri="{FF2B5EF4-FFF2-40B4-BE49-F238E27FC236}">
                <a16:creationId xmlns:a16="http://schemas.microsoft.com/office/drawing/2014/main" id="{76A6CC59-4A60-C996-A6F0-A1DB09292F6D}"/>
              </a:ext>
            </a:extLst>
          </p:cNvPr>
          <p:cNvSpPr txBox="1"/>
          <p:nvPr/>
        </p:nvSpPr>
        <p:spPr>
          <a:xfrm>
            <a:off x="3883043" y="581975"/>
            <a:ext cx="40314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b="1" dirty="0">
                <a:latin typeface="+mj-lt"/>
                <a:cs typeface="Arial"/>
              </a:rPr>
              <a:t>Diagrama UML – Casos de Uso</a:t>
            </a:r>
            <a:endParaRPr lang="pt-BR" sz="2000" dirty="0">
              <a:latin typeface="+mj-lt"/>
            </a:endParaRPr>
          </a:p>
        </p:txBody>
      </p:sp>
      <p:sp>
        <p:nvSpPr>
          <p:cNvPr id="4" name="Subtítulo 2">
            <a:extLst>
              <a:ext uri="{FF2B5EF4-FFF2-40B4-BE49-F238E27FC236}">
                <a16:creationId xmlns:a16="http://schemas.microsoft.com/office/drawing/2014/main" id="{39F968C2-C134-6765-4A68-E0D36CA49278}"/>
              </a:ext>
            </a:extLst>
          </p:cNvPr>
          <p:cNvSpPr txBox="1">
            <a:spLocks/>
          </p:cNvSpPr>
          <p:nvPr/>
        </p:nvSpPr>
        <p:spPr>
          <a:xfrm>
            <a:off x="1038751" y="4833657"/>
            <a:ext cx="2102879" cy="461411"/>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None/>
            </a:pPr>
            <a:r>
              <a:rPr lang="pt-BR" sz="1100" b="1" dirty="0"/>
              <a:t>Fonte</a:t>
            </a:r>
            <a:r>
              <a:rPr lang="pt-BR" sz="1100" dirty="0"/>
              <a:t>: Elaboração Própria - Draw.io</a:t>
            </a:r>
          </a:p>
        </p:txBody>
      </p:sp>
      <p:sp>
        <p:nvSpPr>
          <p:cNvPr id="7" name="CaixaDeTexto 6">
            <a:extLst>
              <a:ext uri="{FF2B5EF4-FFF2-40B4-BE49-F238E27FC236}">
                <a16:creationId xmlns:a16="http://schemas.microsoft.com/office/drawing/2014/main" id="{93478A0D-8898-A546-9A4E-3E83E85B74E3}"/>
              </a:ext>
            </a:extLst>
          </p:cNvPr>
          <p:cNvSpPr txBox="1"/>
          <p:nvPr/>
        </p:nvSpPr>
        <p:spPr>
          <a:xfrm>
            <a:off x="3980878" y="1273547"/>
            <a:ext cx="1100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latin typeface="+mj-lt"/>
                <a:cs typeface="Arial"/>
              </a:rPr>
              <a:t>Recorte</a:t>
            </a:r>
          </a:p>
        </p:txBody>
      </p:sp>
      <p:pic>
        <p:nvPicPr>
          <p:cNvPr id="11" name="Imagem 10" descr="Diagrama&#10;&#10;O conteúdo gerado por IA pode estar incorreto.">
            <a:extLst>
              <a:ext uri="{FF2B5EF4-FFF2-40B4-BE49-F238E27FC236}">
                <a16:creationId xmlns:a16="http://schemas.microsoft.com/office/drawing/2014/main" id="{D1B1244F-8D9E-9509-10AB-F6AF8F97F2CF}"/>
              </a:ext>
            </a:extLst>
          </p:cNvPr>
          <p:cNvPicPr>
            <a:picLocks noChangeAspect="1"/>
          </p:cNvPicPr>
          <p:nvPr/>
        </p:nvPicPr>
        <p:blipFill>
          <a:blip r:embed="rId4"/>
          <a:stretch>
            <a:fillRect/>
          </a:stretch>
        </p:blipFill>
        <p:spPr>
          <a:xfrm>
            <a:off x="1015226" y="1067859"/>
            <a:ext cx="2107118" cy="3752491"/>
          </a:xfrm>
          <a:prstGeom prst="rect">
            <a:avLst/>
          </a:prstGeom>
          <a:ln>
            <a:solidFill>
              <a:schemeClr val="tx2"/>
            </a:solidFill>
          </a:ln>
        </p:spPr>
      </p:pic>
      <p:pic>
        <p:nvPicPr>
          <p:cNvPr id="14" name="Imagem 13" descr="Diagrama&#10;&#10;O conteúdo gerado por IA pode estar incorreto.">
            <a:extLst>
              <a:ext uri="{FF2B5EF4-FFF2-40B4-BE49-F238E27FC236}">
                <a16:creationId xmlns:a16="http://schemas.microsoft.com/office/drawing/2014/main" id="{93572E5E-81AF-8327-BF6E-AED1FF17F075}"/>
              </a:ext>
            </a:extLst>
          </p:cNvPr>
          <p:cNvPicPr>
            <a:picLocks noChangeAspect="1"/>
          </p:cNvPicPr>
          <p:nvPr/>
        </p:nvPicPr>
        <p:blipFill>
          <a:blip r:embed="rId5"/>
          <a:stretch>
            <a:fillRect/>
          </a:stretch>
        </p:blipFill>
        <p:spPr>
          <a:xfrm>
            <a:off x="3562620" y="1646943"/>
            <a:ext cx="6368094" cy="5085411"/>
          </a:xfrm>
          <a:prstGeom prst="rect">
            <a:avLst/>
          </a:prstGeom>
          <a:ln>
            <a:solidFill>
              <a:schemeClr val="tx2"/>
            </a:solidFill>
          </a:ln>
        </p:spPr>
      </p:pic>
      <p:sp>
        <p:nvSpPr>
          <p:cNvPr id="17" name="Espaço Reservado para Rodapé 6">
            <a:extLst>
              <a:ext uri="{FF2B5EF4-FFF2-40B4-BE49-F238E27FC236}">
                <a16:creationId xmlns:a16="http://schemas.microsoft.com/office/drawing/2014/main" id="{2FFBE7A3-4C42-09EC-DB05-3F2004F93054}"/>
              </a:ext>
            </a:extLst>
          </p:cNvPr>
          <p:cNvSpPr>
            <a:spLocks noGrp="1"/>
          </p:cNvSpPr>
          <p:nvPr>
            <p:ph type="ftr" sz="quarter" idx="11"/>
          </p:nvPr>
        </p:nvSpPr>
        <p:spPr>
          <a:xfrm>
            <a:off x="8927432" y="6571026"/>
            <a:ext cx="1995492" cy="365125"/>
          </a:xfrm>
        </p:spPr>
        <p:txBody>
          <a:bodyPr/>
          <a:lstStyle/>
          <a:p>
            <a:pPr rtl="0"/>
            <a:r>
              <a:rPr lang="pt-BR" noProof="0" dirty="0"/>
              <a:t>Equipe_04</a:t>
            </a:r>
          </a:p>
        </p:txBody>
      </p:sp>
      <p:sp>
        <p:nvSpPr>
          <p:cNvPr id="10" name="Seta: para a Direita 9">
            <a:extLst>
              <a:ext uri="{FF2B5EF4-FFF2-40B4-BE49-F238E27FC236}">
                <a16:creationId xmlns:a16="http://schemas.microsoft.com/office/drawing/2014/main" id="{982891FB-7A6C-5CF8-98E1-16D219182686}"/>
              </a:ext>
            </a:extLst>
          </p:cNvPr>
          <p:cNvSpPr/>
          <p:nvPr/>
        </p:nvSpPr>
        <p:spPr>
          <a:xfrm>
            <a:off x="3215592" y="1353976"/>
            <a:ext cx="698912" cy="195980"/>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3013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60725-736A-EC67-22CE-C5C68CC93618}"/>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B00A20AD-AAF7-8B5E-FEFE-C1D6FFED0307}"/>
              </a:ext>
            </a:extLst>
          </p:cNvPr>
          <p:cNvSpPr>
            <a:spLocks noGrp="1"/>
          </p:cNvSpPr>
          <p:nvPr>
            <p:ph type="sldNum" sz="quarter" idx="12"/>
          </p:nvPr>
        </p:nvSpPr>
        <p:spPr/>
        <p:txBody>
          <a:bodyPr/>
          <a:lstStyle/>
          <a:p>
            <a:pPr rtl="0"/>
            <a:fld id="{7DC1BBB0-96F0-4077-A278-0F3FB5C104D3}" type="slidenum">
              <a:rPr lang="pt-BR" noProof="0" smtClean="0"/>
              <a:pPr rtl="0"/>
              <a:t>22</a:t>
            </a:fld>
            <a:endParaRPr lang="pt-BR" noProof="0"/>
          </a:p>
        </p:txBody>
      </p:sp>
      <p:sp>
        <p:nvSpPr>
          <p:cNvPr id="5" name="Espaço reservado para conteúdo 13">
            <a:extLst>
              <a:ext uri="{FF2B5EF4-FFF2-40B4-BE49-F238E27FC236}">
                <a16:creationId xmlns:a16="http://schemas.microsoft.com/office/drawing/2014/main" id="{1095BE55-3229-D950-402F-160679E2F6F6}"/>
              </a:ext>
            </a:extLst>
          </p:cNvPr>
          <p:cNvSpPr txBox="1">
            <a:spLocks/>
          </p:cNvSpPr>
          <p:nvPr/>
        </p:nvSpPr>
        <p:spPr>
          <a:xfrm>
            <a:off x="1053852" y="2017346"/>
            <a:ext cx="9685552" cy="4704130"/>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246380" indent="0" algn="just">
              <a:lnSpc>
                <a:spcPct val="120000"/>
              </a:lnSpc>
            </a:pPr>
            <a:endParaRPr lang="pt-BR" sz="4800" dirty="0">
              <a:latin typeface="Arial"/>
              <a:cs typeface="Arial"/>
            </a:endParaRPr>
          </a:p>
          <a:p>
            <a:pPr marL="0" lvl="0" indent="0">
              <a:lnSpc>
                <a:spcPct val="120000"/>
              </a:lnSpc>
              <a:buNone/>
            </a:pPr>
            <a:endParaRPr lang="pt-BR" sz="2400" b="1" dirty="0">
              <a:latin typeface="Arial" panose="020B0604020202020204" pitchFamily="34" charset="0"/>
              <a:cs typeface="Arial" panose="020B0604020202020204" pitchFamily="34" charset="0"/>
            </a:endParaRPr>
          </a:p>
          <a:p>
            <a:pPr marL="0" lvl="0" indent="0">
              <a:buNone/>
            </a:pPr>
            <a:endParaRPr lang="pt-BR" sz="2400" b="1" dirty="0">
              <a:latin typeface="Arial" panose="020B0604020202020204" pitchFamily="34" charset="0"/>
              <a:cs typeface="Arial" panose="020B0604020202020204" pitchFamily="34" charset="0"/>
            </a:endParaRPr>
          </a:p>
          <a:p>
            <a:pPr marL="0" lvl="0" indent="0">
              <a:buNone/>
            </a:pPr>
            <a:endParaRPr lang="pt-BR" sz="2400" b="1" dirty="0">
              <a:latin typeface="Arial" panose="020B0604020202020204" pitchFamily="34" charset="0"/>
              <a:cs typeface="Arial" panose="020B0604020202020204" pitchFamily="34" charset="0"/>
            </a:endParaRPr>
          </a:p>
          <a:p>
            <a:pPr marL="0" lvl="0" indent="0">
              <a:buNone/>
            </a:pPr>
            <a:endParaRPr lang="pt-BR" sz="2400" b="1" dirty="0">
              <a:latin typeface="Arial" panose="020B0604020202020204" pitchFamily="34" charset="0"/>
              <a:cs typeface="Arial" panose="020B0604020202020204" pitchFamily="34" charset="0"/>
            </a:endParaRPr>
          </a:p>
          <a:p>
            <a:pPr marL="0" lvl="0" indent="0">
              <a:buNone/>
            </a:pPr>
            <a:r>
              <a:rPr lang="pt-BR" sz="2400" b="1" dirty="0">
                <a:latin typeface="Arial"/>
                <a:cs typeface="Arial"/>
              </a:rPr>
              <a:t> </a:t>
            </a:r>
            <a:endParaRPr lang="pt-BR" sz="2300" dirty="0">
              <a:latin typeface="Arial"/>
              <a:cs typeface="Arial"/>
            </a:endParaRPr>
          </a:p>
          <a:p>
            <a:pPr marL="246380" lvl="0" indent="-246380"/>
            <a:r>
              <a:rPr lang="pt-BR" sz="1600" dirty="0">
                <a:latin typeface="Arial"/>
                <a:cs typeface="Arial"/>
              </a:rPr>
              <a:t>,</a:t>
            </a:r>
          </a:p>
        </p:txBody>
      </p:sp>
      <p:sp>
        <p:nvSpPr>
          <p:cNvPr id="13" name="Subtítulo 2">
            <a:extLst>
              <a:ext uri="{FF2B5EF4-FFF2-40B4-BE49-F238E27FC236}">
                <a16:creationId xmlns:a16="http://schemas.microsoft.com/office/drawing/2014/main" id="{40CFAF8D-758A-0FE3-0FEF-6E87E0B20EAB}"/>
              </a:ext>
            </a:extLst>
          </p:cNvPr>
          <p:cNvSpPr txBox="1">
            <a:spLocks/>
          </p:cNvSpPr>
          <p:nvPr/>
        </p:nvSpPr>
        <p:spPr>
          <a:xfrm>
            <a:off x="1053852" y="581999"/>
            <a:ext cx="9712944" cy="566141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None/>
            </a:pPr>
            <a:r>
              <a:rPr lang="pt-BR" sz="2000" b="1" dirty="0"/>
              <a:t>Projeto de Banco de Dados  - Conceitual</a:t>
            </a:r>
          </a:p>
        </p:txBody>
      </p:sp>
      <p:sp>
        <p:nvSpPr>
          <p:cNvPr id="40" name="Espaço Reservado para Rodapé 6">
            <a:extLst>
              <a:ext uri="{FF2B5EF4-FFF2-40B4-BE49-F238E27FC236}">
                <a16:creationId xmlns:a16="http://schemas.microsoft.com/office/drawing/2014/main" id="{77602CD7-F15A-A8B0-B345-EADA248753B0}"/>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pic>
        <p:nvPicPr>
          <p:cNvPr id="4" name="Imagem 3">
            <a:extLst>
              <a:ext uri="{FF2B5EF4-FFF2-40B4-BE49-F238E27FC236}">
                <a16:creationId xmlns:a16="http://schemas.microsoft.com/office/drawing/2014/main" id="{E54E2BD1-2340-9DBE-2DCF-3E73BD734AD5}"/>
              </a:ext>
            </a:extLst>
          </p:cNvPr>
          <p:cNvPicPr>
            <a:picLocks noChangeAspect="1"/>
          </p:cNvPicPr>
          <p:nvPr/>
        </p:nvPicPr>
        <p:blipFill>
          <a:blip r:embed="rId3"/>
          <a:stretch>
            <a:fillRect/>
          </a:stretch>
        </p:blipFill>
        <p:spPr>
          <a:xfrm>
            <a:off x="2606334" y="1035523"/>
            <a:ext cx="6976155" cy="5019181"/>
          </a:xfrm>
          <a:prstGeom prst="rect">
            <a:avLst/>
          </a:prstGeom>
        </p:spPr>
      </p:pic>
      <p:sp>
        <p:nvSpPr>
          <p:cNvPr id="6" name="Subtítulo 2">
            <a:extLst>
              <a:ext uri="{FF2B5EF4-FFF2-40B4-BE49-F238E27FC236}">
                <a16:creationId xmlns:a16="http://schemas.microsoft.com/office/drawing/2014/main" id="{6FE1F9D3-6CBB-AD6D-FFD4-D693879EF678}"/>
              </a:ext>
            </a:extLst>
          </p:cNvPr>
          <p:cNvSpPr txBox="1">
            <a:spLocks/>
          </p:cNvSpPr>
          <p:nvPr/>
        </p:nvSpPr>
        <p:spPr>
          <a:xfrm>
            <a:off x="2606334" y="6163508"/>
            <a:ext cx="6378121" cy="23137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None/>
            </a:pPr>
            <a:r>
              <a:rPr lang="pt-BR" sz="1100" b="1" dirty="0"/>
              <a:t>Fonte</a:t>
            </a:r>
            <a:r>
              <a:rPr lang="pt-BR" sz="1100" dirty="0"/>
              <a:t>: Elaboração Própria - Draw.io</a:t>
            </a:r>
          </a:p>
        </p:txBody>
      </p:sp>
      <p:pic>
        <p:nvPicPr>
          <p:cNvPr id="7" name="Imagem 6" descr="Logotipo, nome da empresa&#10;&#10;O conteúdo gerado por IA pode estar incorreto.">
            <a:extLst>
              <a:ext uri="{FF2B5EF4-FFF2-40B4-BE49-F238E27FC236}">
                <a16:creationId xmlns:a16="http://schemas.microsoft.com/office/drawing/2014/main" id="{621AFC7C-B48F-83C9-8F7A-C43FE32F121A}"/>
              </a:ext>
            </a:extLst>
          </p:cNvPr>
          <p:cNvPicPr>
            <a:picLocks noChangeAspect="1"/>
          </p:cNvPicPr>
          <p:nvPr/>
        </p:nvPicPr>
        <p:blipFill>
          <a:blip r:embed="rId4"/>
          <a:srcRect l="21474" t="38439" r="23918" b="39396"/>
          <a:stretch>
            <a:fillRect/>
          </a:stretch>
        </p:blipFill>
        <p:spPr>
          <a:xfrm>
            <a:off x="5325849" y="-622"/>
            <a:ext cx="1159072" cy="582621"/>
          </a:xfrm>
          <a:prstGeom prst="rect">
            <a:avLst/>
          </a:prstGeom>
        </p:spPr>
      </p:pic>
    </p:spTree>
    <p:extLst>
      <p:ext uri="{BB962C8B-B14F-4D97-AF65-F5344CB8AC3E}">
        <p14:creationId xmlns:p14="http://schemas.microsoft.com/office/powerpoint/2010/main" val="74204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E7AC7-D53B-0445-7AC7-83B9BEA360EE}"/>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3C0AEF17-0260-D468-65B8-DF786A65EBCA}"/>
              </a:ext>
            </a:extLst>
          </p:cNvPr>
          <p:cNvSpPr>
            <a:spLocks noGrp="1"/>
          </p:cNvSpPr>
          <p:nvPr>
            <p:ph type="sldNum" sz="quarter" idx="12"/>
          </p:nvPr>
        </p:nvSpPr>
        <p:spPr/>
        <p:txBody>
          <a:bodyPr/>
          <a:lstStyle/>
          <a:p>
            <a:pPr rtl="0"/>
            <a:fld id="{7DC1BBB0-96F0-4077-A278-0F3FB5C104D3}" type="slidenum">
              <a:rPr lang="pt-BR" noProof="0" smtClean="0"/>
              <a:pPr rtl="0"/>
              <a:t>23</a:t>
            </a:fld>
            <a:endParaRPr lang="pt-BR" noProof="0"/>
          </a:p>
        </p:txBody>
      </p:sp>
      <p:sp>
        <p:nvSpPr>
          <p:cNvPr id="2" name="Subtítulo 2">
            <a:extLst>
              <a:ext uri="{FF2B5EF4-FFF2-40B4-BE49-F238E27FC236}">
                <a16:creationId xmlns:a16="http://schemas.microsoft.com/office/drawing/2014/main" id="{B9F771FA-3302-7174-B662-4E794B1672F4}"/>
              </a:ext>
            </a:extLst>
          </p:cNvPr>
          <p:cNvSpPr txBox="1">
            <a:spLocks/>
          </p:cNvSpPr>
          <p:nvPr/>
        </p:nvSpPr>
        <p:spPr>
          <a:xfrm>
            <a:off x="1053852" y="581999"/>
            <a:ext cx="9712944" cy="5661416"/>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None/>
            </a:pPr>
            <a:r>
              <a:rPr lang="pt-BR" sz="2000" b="1" dirty="0"/>
              <a:t>Projeto de Banco de Dados  - Lógico</a:t>
            </a:r>
          </a:p>
        </p:txBody>
      </p:sp>
      <p:pic>
        <p:nvPicPr>
          <p:cNvPr id="6" name="Imagem 5" descr="Logotipo, nome da empresa&#10;&#10;O conteúdo gerado por IA pode estar incorreto.">
            <a:extLst>
              <a:ext uri="{FF2B5EF4-FFF2-40B4-BE49-F238E27FC236}">
                <a16:creationId xmlns:a16="http://schemas.microsoft.com/office/drawing/2014/main" id="{7F077B2C-EF19-A653-61F5-341510E0CAD5}"/>
              </a:ext>
            </a:extLst>
          </p:cNvPr>
          <p:cNvPicPr>
            <a:picLocks noChangeAspect="1"/>
          </p:cNvPicPr>
          <p:nvPr/>
        </p:nvPicPr>
        <p:blipFill>
          <a:blip r:embed="rId3"/>
          <a:srcRect l="21474" t="38439" r="23918" b="39396"/>
          <a:stretch>
            <a:fillRect/>
          </a:stretch>
        </p:blipFill>
        <p:spPr>
          <a:xfrm>
            <a:off x="5325849" y="-622"/>
            <a:ext cx="1159072" cy="582621"/>
          </a:xfrm>
          <a:prstGeom prst="rect">
            <a:avLst/>
          </a:prstGeom>
        </p:spPr>
      </p:pic>
      <p:sp>
        <p:nvSpPr>
          <p:cNvPr id="7" name="Subtítulo 2">
            <a:extLst>
              <a:ext uri="{FF2B5EF4-FFF2-40B4-BE49-F238E27FC236}">
                <a16:creationId xmlns:a16="http://schemas.microsoft.com/office/drawing/2014/main" id="{DAFDC2E1-2393-AC4E-D3C9-250AF93D26D6}"/>
              </a:ext>
            </a:extLst>
          </p:cNvPr>
          <p:cNvSpPr txBox="1">
            <a:spLocks/>
          </p:cNvSpPr>
          <p:nvPr/>
        </p:nvSpPr>
        <p:spPr>
          <a:xfrm>
            <a:off x="4183497" y="6591085"/>
            <a:ext cx="3818393" cy="269014"/>
          </a:xfrm>
          <a:prstGeom prst="rect">
            <a:avLst/>
          </a:prstGeom>
        </p:spPr>
        <p:txBody>
          <a:bodyPr vert="horz" lIns="91440" tIns="45720" rIns="91440" bIns="45720" rtlCol="0" anchor="t">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None/>
            </a:pPr>
            <a:r>
              <a:rPr lang="pt-BR" sz="1100" b="1" dirty="0"/>
              <a:t>Fonte</a:t>
            </a:r>
            <a:r>
              <a:rPr lang="pt-BR" sz="1100" dirty="0"/>
              <a:t>: Elaboração Própria - </a:t>
            </a:r>
            <a:r>
              <a:rPr lang="pt-BR" sz="1100" dirty="0">
                <a:ea typeface="+mn-lt"/>
                <a:cs typeface="+mn-lt"/>
              </a:rPr>
              <a:t>MySQL Workbench</a:t>
            </a:r>
            <a:endParaRPr lang="pt-BR" sz="1100" dirty="0"/>
          </a:p>
        </p:txBody>
      </p:sp>
      <p:pic>
        <p:nvPicPr>
          <p:cNvPr id="9" name="Imagem 8">
            <a:extLst>
              <a:ext uri="{FF2B5EF4-FFF2-40B4-BE49-F238E27FC236}">
                <a16:creationId xmlns:a16="http://schemas.microsoft.com/office/drawing/2014/main" id="{2289EEB5-BD8F-7338-6B6D-A15EC4D46772}"/>
              </a:ext>
            </a:extLst>
          </p:cNvPr>
          <p:cNvPicPr>
            <a:picLocks noChangeAspect="1"/>
          </p:cNvPicPr>
          <p:nvPr/>
        </p:nvPicPr>
        <p:blipFill>
          <a:blip r:embed="rId4"/>
          <a:srcRect l="25490" t="12639" r="12549" b="53750"/>
          <a:stretch>
            <a:fillRect/>
          </a:stretch>
        </p:blipFill>
        <p:spPr>
          <a:xfrm>
            <a:off x="2484094" y="1009650"/>
            <a:ext cx="7228174" cy="5534033"/>
          </a:xfrm>
          <a:prstGeom prst="rect">
            <a:avLst/>
          </a:prstGeom>
        </p:spPr>
      </p:pic>
      <p:sp>
        <p:nvSpPr>
          <p:cNvPr id="40" name="Espaço Reservado para Rodapé 6">
            <a:extLst>
              <a:ext uri="{FF2B5EF4-FFF2-40B4-BE49-F238E27FC236}">
                <a16:creationId xmlns:a16="http://schemas.microsoft.com/office/drawing/2014/main" id="{57EF84EB-57D9-B361-41A3-1FA29DB07B9C}"/>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spTree>
    <p:extLst>
      <p:ext uri="{BB962C8B-B14F-4D97-AF65-F5344CB8AC3E}">
        <p14:creationId xmlns:p14="http://schemas.microsoft.com/office/powerpoint/2010/main" val="346509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9FC12-0E2D-76FF-5217-80CF1E4CBCD2}"/>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38DF5C06-6DA6-BE94-DDA7-668AB640CF65}"/>
              </a:ext>
            </a:extLst>
          </p:cNvPr>
          <p:cNvSpPr>
            <a:spLocks noGrp="1"/>
          </p:cNvSpPr>
          <p:nvPr>
            <p:ph type="sldNum" sz="quarter" idx="12"/>
          </p:nvPr>
        </p:nvSpPr>
        <p:spPr/>
        <p:txBody>
          <a:bodyPr/>
          <a:lstStyle/>
          <a:p>
            <a:pPr rtl="0"/>
            <a:fld id="{7DC1BBB0-96F0-4077-A278-0F3FB5C104D3}" type="slidenum">
              <a:rPr lang="pt-BR" noProof="0" smtClean="0"/>
              <a:pPr rtl="0"/>
              <a:t>24</a:t>
            </a:fld>
            <a:endParaRPr lang="pt-BR" noProof="0"/>
          </a:p>
        </p:txBody>
      </p:sp>
      <p:sp>
        <p:nvSpPr>
          <p:cNvPr id="5" name="Espaço reservado para conteúdo 13">
            <a:extLst>
              <a:ext uri="{FF2B5EF4-FFF2-40B4-BE49-F238E27FC236}">
                <a16:creationId xmlns:a16="http://schemas.microsoft.com/office/drawing/2014/main" id="{9E39BF04-F42D-ADB4-1319-7428033AE7F2}"/>
              </a:ext>
            </a:extLst>
          </p:cNvPr>
          <p:cNvSpPr txBox="1">
            <a:spLocks/>
          </p:cNvSpPr>
          <p:nvPr/>
        </p:nvSpPr>
        <p:spPr>
          <a:xfrm>
            <a:off x="1053852" y="2237723"/>
            <a:ext cx="6397715" cy="4704130"/>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Fundamentação Teórica</a:t>
            </a:r>
            <a:r>
              <a:rPr lang="pt-BR" sz="2000" b="1" dirty="0">
                <a:latin typeface="+mj-lt"/>
              </a:rPr>
              <a:t>:</a:t>
            </a:r>
          </a:p>
          <a:p>
            <a:pPr marL="0" indent="0" algn="just">
              <a:buNone/>
            </a:pPr>
            <a:r>
              <a:rPr lang="pt-BR" sz="1400" dirty="0">
                <a:ea typeface="+mn-lt"/>
                <a:cs typeface="+mn-lt"/>
              </a:rPr>
              <a:t>Produzir uma dissertação argumentativa dentro dos critérios estabelecidos do ENEM é um dos maiores desafios dos estudantes sendo a produção textual uma das competências mais exigentes da formação básica. (INEP, 2025)</a:t>
            </a:r>
            <a:endParaRPr lang="pt-BR" sz="1400"/>
          </a:p>
          <a:p>
            <a:pPr marL="0" indent="0" algn="just">
              <a:buNone/>
            </a:pPr>
            <a:r>
              <a:rPr lang="pt-BR" sz="1400" dirty="0">
                <a:ea typeface="+mn-lt"/>
                <a:cs typeface="+mn-lt"/>
              </a:rPr>
              <a:t>Entretanto, apesar da relevância dessa habilidade, muitos estudantes da educação básica têm acesso limitado a práticas de escrita, orientação especializada e retorno sistemático sobre seus textos. </a:t>
            </a:r>
            <a:endParaRPr lang="pt-BR" sz="1400"/>
          </a:p>
          <a:p>
            <a:pPr marL="0" indent="0" algn="just">
              <a:buNone/>
            </a:pPr>
            <a:r>
              <a:rPr lang="pt-BR" sz="1400" dirty="0">
                <a:ea typeface="+mn-lt"/>
                <a:cs typeface="+mn-lt"/>
              </a:rPr>
              <a:t>Nesse cenário, tecnologias educacionais têm se mostrado alternativas promissoras para apoiar o desenvolvimento da escrita, oferecendo feedback contínuo e acessível.</a:t>
            </a:r>
            <a:endParaRPr lang="pt-BR" sz="1400"/>
          </a:p>
          <a:p>
            <a:pPr marL="0" indent="0" algn="just">
              <a:buNone/>
            </a:pPr>
            <a:r>
              <a:rPr lang="pt-BR" sz="1400" dirty="0">
                <a:ea typeface="+mn-lt"/>
                <a:cs typeface="+mn-lt"/>
              </a:rPr>
              <a:t>compreender como essas tecnologias funcionam é essencial para o desenvolvimento de ferramentas educacionais modernas como o REDA+.</a:t>
            </a:r>
            <a:endParaRPr lang="pt-BR" dirty="0"/>
          </a:p>
        </p:txBody>
      </p:sp>
      <p:sp>
        <p:nvSpPr>
          <p:cNvPr id="12" name="Título 1">
            <a:extLst>
              <a:ext uri="{FF2B5EF4-FFF2-40B4-BE49-F238E27FC236}">
                <a16:creationId xmlns:a16="http://schemas.microsoft.com/office/drawing/2014/main" id="{D3490AA3-D73B-9456-5FCD-16BAD325165F}"/>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E4A74BED-3DB1-4FF1-67E9-8C6094D00739}"/>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AE73FD5E-6A90-6A3E-5FA8-4CB63B6DA04A}"/>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A426871C-3156-71E2-7C55-1B9E32140A54}"/>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754487F6-2110-CA5A-6236-81B3E0F7CB27}"/>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D2A978EB-0B9F-F917-7BA6-2649982CB5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92828971-7ED9-479A-B1E4-779240267EC7}"/>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F39267F9-E643-8F82-33CD-1CA9B06CA425}"/>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91FA82FE-4380-03E3-3164-D2CF8DBDC3C4}"/>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7632A7B9-4ADB-9218-DFB6-05E4EBCF5E16}"/>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DEC74100-3FAB-6904-16B9-7C658857E6B1}"/>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pic>
        <p:nvPicPr>
          <p:cNvPr id="2" name="Imagem 1" descr="Ícone&#10;&#10;O conteúdo gerado por IA pode estar incorreto.">
            <a:extLst>
              <a:ext uri="{FF2B5EF4-FFF2-40B4-BE49-F238E27FC236}">
                <a16:creationId xmlns:a16="http://schemas.microsoft.com/office/drawing/2014/main" id="{0CEEE6D3-7F53-BA51-F774-9F086F44F82E}"/>
              </a:ext>
            </a:extLst>
          </p:cNvPr>
          <p:cNvPicPr>
            <a:picLocks noChangeAspect="1"/>
          </p:cNvPicPr>
          <p:nvPr/>
        </p:nvPicPr>
        <p:blipFill>
          <a:blip r:embed="rId7"/>
          <a:stretch>
            <a:fillRect/>
          </a:stretch>
        </p:blipFill>
        <p:spPr>
          <a:xfrm>
            <a:off x="8086174" y="2657475"/>
            <a:ext cx="1991764" cy="2009775"/>
          </a:xfrm>
          <a:prstGeom prst="rect">
            <a:avLst/>
          </a:prstGeom>
          <a:effectLst>
            <a:reflection stA="52000" endPos="35000" dist="114300" dir="5400000" sy="-100000" algn="bl" rotWithShape="0"/>
          </a:effectLst>
        </p:spPr>
      </p:pic>
    </p:spTree>
    <p:extLst>
      <p:ext uri="{BB962C8B-B14F-4D97-AF65-F5344CB8AC3E}">
        <p14:creationId xmlns:p14="http://schemas.microsoft.com/office/powerpoint/2010/main" val="66847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81661-7A11-999C-9756-0A34773D4B75}"/>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5A087086-4C57-B815-5B7B-C9995B2CA98A}"/>
              </a:ext>
            </a:extLst>
          </p:cNvPr>
          <p:cNvSpPr>
            <a:spLocks noGrp="1"/>
          </p:cNvSpPr>
          <p:nvPr>
            <p:ph type="sldNum" sz="quarter" idx="12"/>
          </p:nvPr>
        </p:nvSpPr>
        <p:spPr/>
        <p:txBody>
          <a:bodyPr/>
          <a:lstStyle/>
          <a:p>
            <a:pPr rtl="0"/>
            <a:fld id="{7DC1BBB0-96F0-4077-A278-0F3FB5C104D3}" type="slidenum">
              <a:rPr lang="pt-BR" noProof="0" smtClean="0"/>
              <a:pPr rtl="0"/>
              <a:t>25</a:t>
            </a:fld>
            <a:endParaRPr lang="pt-BR" noProof="0"/>
          </a:p>
        </p:txBody>
      </p:sp>
      <p:sp>
        <p:nvSpPr>
          <p:cNvPr id="5" name="Espaço reservado para conteúdo 13">
            <a:extLst>
              <a:ext uri="{FF2B5EF4-FFF2-40B4-BE49-F238E27FC236}">
                <a16:creationId xmlns:a16="http://schemas.microsoft.com/office/drawing/2014/main" id="{92B64506-EDCC-BA43-86DF-A91A2CB1782F}"/>
              </a:ext>
            </a:extLst>
          </p:cNvPr>
          <p:cNvSpPr txBox="1">
            <a:spLocks/>
          </p:cNvSpPr>
          <p:nvPr/>
        </p:nvSpPr>
        <p:spPr>
          <a:xfrm>
            <a:off x="1053852" y="2237723"/>
            <a:ext cx="6399613" cy="4622008"/>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Aplicação:</a:t>
            </a:r>
            <a:endParaRPr lang="pt-BR" sz="2000" b="1" dirty="0">
              <a:latin typeface="+mj-lt"/>
            </a:endParaRPr>
          </a:p>
          <a:p>
            <a:pPr marL="0" indent="0" algn="just">
              <a:lnSpc>
                <a:spcPct val="110000"/>
              </a:lnSpc>
              <a:buNone/>
            </a:pPr>
            <a:r>
              <a:rPr lang="pt-BR" sz="1400" dirty="0">
                <a:cs typeface="Arial"/>
              </a:rPr>
              <a:t>O </a:t>
            </a:r>
            <a:r>
              <a:rPr lang="pt-BR" sz="1400" err="1">
                <a:cs typeface="Arial"/>
              </a:rPr>
              <a:t>Reda</a:t>
            </a:r>
            <a:r>
              <a:rPr lang="pt-BR" sz="1400" dirty="0">
                <a:cs typeface="Arial"/>
              </a:rPr>
              <a:t>+  visa utilizar tecnologia web e mobile para criar um sistema acessível e gratuito que auxilie </a:t>
            </a:r>
            <a:r>
              <a:rPr lang="pt-BR" sz="1400" dirty="0">
                <a:ea typeface="+mn-lt"/>
                <a:cs typeface="+mn-lt"/>
              </a:rPr>
              <a:t>estudantes na produção textual de acordo com as competências da matriz de correção do ENEM.</a:t>
            </a:r>
            <a:endParaRPr lang="en-US" sz="1400">
              <a:latin typeface="Euphemia"/>
              <a:cs typeface="Arial"/>
            </a:endParaRPr>
          </a:p>
          <a:p>
            <a:pPr marL="0" indent="0" algn="just">
              <a:lnSpc>
                <a:spcPct val="110000"/>
              </a:lnSpc>
              <a:buNone/>
            </a:pPr>
            <a:r>
              <a:rPr lang="en-US" sz="1400" dirty="0">
                <a:latin typeface="Euphemia"/>
                <a:cs typeface="Arial"/>
              </a:rPr>
              <a:t>Para o </a:t>
            </a:r>
            <a:r>
              <a:rPr lang="en-US" sz="1400" err="1">
                <a:latin typeface="Euphemia"/>
                <a:cs typeface="Arial"/>
              </a:rPr>
              <a:t>desenvolvimento</a:t>
            </a:r>
            <a:r>
              <a:rPr lang="en-US" sz="1400" dirty="0">
                <a:latin typeface="Euphemia"/>
                <a:cs typeface="Arial"/>
              </a:rPr>
              <a:t> dessa </a:t>
            </a:r>
            <a:r>
              <a:rPr lang="en-US" sz="1400" err="1">
                <a:latin typeface="Euphemia"/>
                <a:cs typeface="Arial"/>
              </a:rPr>
              <a:t>aplicação</a:t>
            </a:r>
            <a:r>
              <a:rPr lang="en-US" sz="1400" dirty="0">
                <a:latin typeface="Euphemia"/>
                <a:cs typeface="Arial"/>
              </a:rPr>
              <a:t> é </a:t>
            </a:r>
            <a:r>
              <a:rPr lang="en-US" sz="1400" err="1">
                <a:latin typeface="Euphemia"/>
                <a:cs typeface="Arial"/>
              </a:rPr>
              <a:t>necessário</a:t>
            </a:r>
            <a:r>
              <a:rPr lang="en-US" sz="1400" dirty="0">
                <a:latin typeface="Euphemia"/>
                <a:cs typeface="Arial"/>
              </a:rPr>
              <a:t> ter o </a:t>
            </a:r>
            <a:r>
              <a:rPr lang="en-US" sz="1400" err="1">
                <a:latin typeface="Euphemia"/>
                <a:cs typeface="Arial"/>
              </a:rPr>
              <a:t>entendimento</a:t>
            </a:r>
            <a:r>
              <a:rPr lang="en-US" sz="1400" dirty="0">
                <a:latin typeface="Euphemia"/>
                <a:cs typeface="Arial"/>
              </a:rPr>
              <a:t> </a:t>
            </a:r>
            <a:r>
              <a:rPr lang="en-US" sz="1400" err="1">
                <a:latin typeface="Euphemia"/>
                <a:cs typeface="Arial"/>
              </a:rPr>
              <a:t>sobre</a:t>
            </a:r>
            <a:r>
              <a:rPr lang="en-US" sz="1400" dirty="0">
                <a:latin typeface="Euphemia"/>
                <a:cs typeface="Arial"/>
              </a:rPr>
              <a:t>:</a:t>
            </a:r>
            <a:endParaRPr lang="pt-BR" sz="1400" dirty="0">
              <a:cs typeface="Arial"/>
            </a:endParaRPr>
          </a:p>
          <a:p>
            <a:pPr marL="0" indent="0" algn="just">
              <a:lnSpc>
                <a:spcPct val="110000"/>
              </a:lnSpc>
              <a:buNone/>
            </a:pPr>
            <a:r>
              <a:rPr lang="pt-BR" sz="1400" dirty="0">
                <a:cs typeface="Arial"/>
              </a:rPr>
              <a:t>M</a:t>
            </a:r>
            <a:r>
              <a:rPr lang="pt-BR" sz="1400" b="1" dirty="0">
                <a:cs typeface="Arial"/>
              </a:rPr>
              <a:t>atriz de Competências do ENEM</a:t>
            </a:r>
            <a:r>
              <a:rPr lang="pt-BR" sz="1400" dirty="0">
                <a:cs typeface="Arial"/>
              </a:rPr>
              <a:t> e seus critérios de avaliação (domínio da norma padrão, compreensão da </a:t>
            </a:r>
            <a:r>
              <a:rPr lang="pt-BR" sz="1400" dirty="0">
                <a:ea typeface="+mn-lt"/>
                <a:cs typeface="+mn-lt"/>
              </a:rPr>
              <a:t>proposta, coerência, coesão, repertório sociocultural e proposta de intervenção).</a:t>
            </a:r>
            <a:r>
              <a:rPr lang="en-US" sz="1400" dirty="0">
                <a:cs typeface="Arial"/>
              </a:rPr>
              <a:t> </a:t>
            </a:r>
            <a:endParaRPr lang="pt-BR" sz="1400" dirty="0">
              <a:cs typeface="Arial"/>
            </a:endParaRPr>
          </a:p>
          <a:p>
            <a:pPr marL="0" indent="0" algn="just">
              <a:lnSpc>
                <a:spcPct val="110000"/>
              </a:lnSpc>
              <a:buNone/>
            </a:pPr>
            <a:r>
              <a:rPr lang="pt-BR" sz="1400" b="1" dirty="0">
                <a:cs typeface="Arial"/>
              </a:rPr>
              <a:t>Tecnologias de processamento de linguagem natural (PLN)</a:t>
            </a:r>
            <a:r>
              <a:rPr lang="pt-BR" sz="1400" dirty="0">
                <a:cs typeface="Arial"/>
              </a:rPr>
              <a:t> utilizadas para analisar textos, identificar erros, </a:t>
            </a:r>
            <a:r>
              <a:rPr lang="pt-BR" sz="1400" dirty="0">
                <a:ea typeface="+mn-lt"/>
                <a:cs typeface="+mn-lt"/>
              </a:rPr>
              <a:t>medir coesão e avaliar estrutura argumentativa.</a:t>
            </a:r>
            <a:endParaRPr lang="en-US" sz="1400" dirty="0">
              <a:cs typeface="Arial"/>
            </a:endParaRPr>
          </a:p>
          <a:p>
            <a:pPr marL="0" indent="0" algn="just">
              <a:lnSpc>
                <a:spcPct val="110000"/>
              </a:lnSpc>
              <a:buNone/>
            </a:pPr>
            <a:r>
              <a:rPr lang="pt-BR" sz="1400" b="1" dirty="0">
                <a:cs typeface="Arial"/>
              </a:rPr>
              <a:t>Ambientes virtuais de aprendizagem (AVA)</a:t>
            </a:r>
            <a:r>
              <a:rPr lang="pt-BR" sz="1400" dirty="0">
                <a:cs typeface="Arial"/>
              </a:rPr>
              <a:t> e metodolo</a:t>
            </a:r>
            <a:r>
              <a:rPr lang="pt-BR" sz="1400" dirty="0">
                <a:ea typeface="+mn-lt"/>
                <a:cs typeface="+mn-lt"/>
              </a:rPr>
              <a:t>gias de feedback formativo, que mostram que retornos  imediatos aumentam o ritmo de evolução do aluno.</a:t>
            </a:r>
            <a:endParaRPr lang="en-US" sz="1400">
              <a:ea typeface="+mn-lt"/>
              <a:cs typeface="Arial"/>
            </a:endParaRPr>
          </a:p>
          <a:p>
            <a:pPr marL="246380" indent="-246380" algn="just">
              <a:buNone/>
            </a:pPr>
            <a:endParaRPr lang="pt-BR" sz="1400" dirty="0">
              <a:solidFill>
                <a:schemeClr val="tx2"/>
              </a:solidFill>
              <a:ea typeface="+mn-lt"/>
              <a:cs typeface="Arial"/>
            </a:endParaRPr>
          </a:p>
        </p:txBody>
      </p:sp>
      <p:sp>
        <p:nvSpPr>
          <p:cNvPr id="12" name="Título 1">
            <a:extLst>
              <a:ext uri="{FF2B5EF4-FFF2-40B4-BE49-F238E27FC236}">
                <a16:creationId xmlns:a16="http://schemas.microsoft.com/office/drawing/2014/main" id="{A7ED3F3E-5A53-CD57-AE97-40E1F07A843A}"/>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A79856F8-5C5A-E25E-C511-C613E197E4A7}"/>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86C7CB8A-E396-D200-28B1-4BBBF7385629}"/>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D18CE409-AAD3-2B11-5061-2460A5362458}"/>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45EC4CCB-2A4E-7C39-60BD-A8C6AA07E950}"/>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DE674451-FB96-D12B-05B2-5237D3D8E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22111DA1-4CAE-71DC-2B9A-9BAF9603286E}"/>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ADEDD290-43B5-4BFB-AB11-6E47F0F3B6A5}"/>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91992DE4-5B11-A2B4-D00B-42EAB4048322}"/>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9DE385DA-E739-06DB-14B6-751147682BA1}"/>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89B63063-D4A8-A71F-5CC5-645B6BAEC154}"/>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pic>
        <p:nvPicPr>
          <p:cNvPr id="2" name="Imagem 1" descr="Ícone&#10;&#10;O conteúdo gerado por IA pode estar incorreto.">
            <a:extLst>
              <a:ext uri="{FF2B5EF4-FFF2-40B4-BE49-F238E27FC236}">
                <a16:creationId xmlns:a16="http://schemas.microsoft.com/office/drawing/2014/main" id="{B1FA0AA0-CDA4-2F22-ED00-DEF140FDC9F2}"/>
              </a:ext>
            </a:extLst>
          </p:cNvPr>
          <p:cNvPicPr>
            <a:picLocks noChangeAspect="1"/>
          </p:cNvPicPr>
          <p:nvPr/>
        </p:nvPicPr>
        <p:blipFill>
          <a:blip r:embed="rId7"/>
          <a:stretch>
            <a:fillRect/>
          </a:stretch>
        </p:blipFill>
        <p:spPr>
          <a:xfrm>
            <a:off x="8076645" y="2647950"/>
            <a:ext cx="2010824" cy="2009775"/>
          </a:xfrm>
          <a:prstGeom prst="rect">
            <a:avLst/>
          </a:prstGeom>
          <a:effectLst>
            <a:reflection stA="52000" endPos="35000" dist="114300" dir="5400000" sy="-100000" algn="bl" rotWithShape="0"/>
          </a:effectLst>
        </p:spPr>
      </p:pic>
      <p:sp>
        <p:nvSpPr>
          <p:cNvPr id="11" name="CaixaDeTexto 10">
            <a:extLst>
              <a:ext uri="{FF2B5EF4-FFF2-40B4-BE49-F238E27FC236}">
                <a16:creationId xmlns:a16="http://schemas.microsoft.com/office/drawing/2014/main" id="{FFF2439A-A2B0-8EAF-F06F-147C677C40A1}"/>
              </a:ext>
            </a:extLst>
          </p:cNvPr>
          <p:cNvSpPr txBox="1"/>
          <p:nvPr/>
        </p:nvSpPr>
        <p:spPr>
          <a:xfrm>
            <a:off x="8167559" y="5475030"/>
            <a:ext cx="1922476"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338263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64D62-92EC-EDF1-C8BB-A99156587157}"/>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E4D30425-1BD4-9E82-80B1-50C675EDEF0C}"/>
              </a:ext>
            </a:extLst>
          </p:cNvPr>
          <p:cNvSpPr>
            <a:spLocks noGrp="1"/>
          </p:cNvSpPr>
          <p:nvPr>
            <p:ph type="sldNum" sz="quarter" idx="12"/>
          </p:nvPr>
        </p:nvSpPr>
        <p:spPr/>
        <p:txBody>
          <a:bodyPr/>
          <a:lstStyle/>
          <a:p>
            <a:pPr rtl="0"/>
            <a:fld id="{7DC1BBB0-96F0-4077-A278-0F3FB5C104D3}" type="slidenum">
              <a:rPr lang="pt-BR" noProof="0" smtClean="0"/>
              <a:pPr rtl="0"/>
              <a:t>26</a:t>
            </a:fld>
            <a:endParaRPr lang="pt-BR" noProof="0"/>
          </a:p>
        </p:txBody>
      </p:sp>
      <p:sp>
        <p:nvSpPr>
          <p:cNvPr id="5" name="Espaço reservado para conteúdo 13">
            <a:extLst>
              <a:ext uri="{FF2B5EF4-FFF2-40B4-BE49-F238E27FC236}">
                <a16:creationId xmlns:a16="http://schemas.microsoft.com/office/drawing/2014/main" id="{F5201702-8372-BF2C-DA9A-A635A8E1CB13}"/>
              </a:ext>
            </a:extLst>
          </p:cNvPr>
          <p:cNvSpPr txBox="1">
            <a:spLocks/>
          </p:cNvSpPr>
          <p:nvPr/>
        </p:nvSpPr>
        <p:spPr>
          <a:xfrm>
            <a:off x="1053852" y="2237287"/>
            <a:ext cx="6392493" cy="4494319"/>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Inteligência Artificial Generativa:</a:t>
            </a:r>
            <a:endParaRPr lang="pt-BR" dirty="0">
              <a:solidFill>
                <a:srgbClr val="465562"/>
              </a:solidFill>
              <a:ea typeface="+mn-lt"/>
              <a:cs typeface="+mn-lt"/>
            </a:endParaRPr>
          </a:p>
          <a:p>
            <a:pPr marL="0" indent="0">
              <a:lnSpc>
                <a:spcPct val="100000"/>
              </a:lnSpc>
              <a:buNone/>
            </a:pPr>
            <a:r>
              <a:rPr lang="pt-BR" sz="1400" dirty="0">
                <a:solidFill>
                  <a:srgbClr val="465562"/>
                </a:solidFill>
                <a:ea typeface="+mn-lt"/>
                <a:cs typeface="+mn-lt"/>
              </a:rPr>
              <a:t>Nos últimos anos a IA teve um grande salto de evolução em seus modelos de linguagens com automações e produção de conteúdos multimodais (Textos, músicas, vídeos, imagens etc.). (SACHETE et al, 2025, apud LOIOLA; SACHETE et al., 2024)</a:t>
            </a:r>
            <a:endParaRPr lang="pt-BR" sz="1400"/>
          </a:p>
          <a:p>
            <a:pPr marL="0" indent="0" algn="just">
              <a:lnSpc>
                <a:spcPct val="100000"/>
              </a:lnSpc>
              <a:buNone/>
            </a:pPr>
            <a:r>
              <a:rPr lang="pt-BR" sz="1400" dirty="0">
                <a:solidFill>
                  <a:srgbClr val="465562"/>
                </a:solidFill>
                <a:ea typeface="+mn-lt"/>
                <a:cs typeface="+mn-lt"/>
              </a:rPr>
              <a:t>Desses avanços foi possível observar a capacidade de compreensão e respostas da IA simulando a linguagem humana de forma precisa conseguindo gerar informações a partir de padrões extraídos de grandes volumes de dados. (SACHETE et al, 2025, LOIOLA; SACHETE et al., 2024)</a:t>
            </a:r>
            <a:endParaRPr lang="pt-BR" sz="1400" dirty="0"/>
          </a:p>
          <a:p>
            <a:pPr marL="0" indent="0" algn="just">
              <a:lnSpc>
                <a:spcPct val="100000"/>
              </a:lnSpc>
              <a:buNone/>
            </a:pPr>
            <a:endParaRPr lang="pt-BR" sz="1400" dirty="0">
              <a:cs typeface="Arial"/>
            </a:endParaRPr>
          </a:p>
          <a:p>
            <a:pPr marL="0" indent="0">
              <a:buNone/>
            </a:pPr>
            <a:endParaRPr lang="pt-BR" sz="2000" b="1" dirty="0">
              <a:solidFill>
                <a:srgbClr val="0D0D0D"/>
              </a:solidFill>
              <a:cs typeface="Arial" panose="020B0604020202020204" pitchFamily="34" charset="0"/>
            </a:endParaRPr>
          </a:p>
          <a:p>
            <a:pPr marL="0" indent="0" algn="just">
              <a:buNone/>
            </a:pPr>
            <a:endParaRPr lang="pt-BR" sz="1400" b="1" dirty="0">
              <a:cs typeface="Arial" panose="020B0604020202020204" pitchFamily="34" charset="0"/>
            </a:endParaRPr>
          </a:p>
        </p:txBody>
      </p:sp>
      <p:sp>
        <p:nvSpPr>
          <p:cNvPr id="12" name="Título 1">
            <a:extLst>
              <a:ext uri="{FF2B5EF4-FFF2-40B4-BE49-F238E27FC236}">
                <a16:creationId xmlns:a16="http://schemas.microsoft.com/office/drawing/2014/main" id="{60D1F7E0-0829-6243-C431-0DA98F6678D2}"/>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871F6F3A-BF51-4FB2-F17C-96B0DB87F1A3}"/>
              </a:ext>
            </a:extLst>
          </p:cNvPr>
          <p:cNvSpPr txBox="1">
            <a:spLocks/>
          </p:cNvSpPr>
          <p:nvPr/>
        </p:nvSpPr>
        <p:spPr>
          <a:xfrm>
            <a:off x="1053852" y="1506026"/>
            <a:ext cx="3969503" cy="595313"/>
          </a:xfrm>
          <a:prstGeom prst="rect">
            <a:avLst/>
          </a:prstGeom>
        </p:spPr>
        <p:txBody>
          <a:bodyPr vert="horz"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latin typeface="+mj-lt"/>
                <a:cs typeface="Arial"/>
              </a:rPr>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4A8E8BEE-F76B-DCBF-D516-1245438DE279}"/>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7C6CC40D-6F5E-3B2A-0B98-89F52A53E7A7}"/>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26DA6415-BF9D-567B-895F-4D9DBE77465A}"/>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0A1242C6-001E-B9FB-1BD4-6E286D896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FF6A8F71-F8B7-9A1E-3E62-F160A8CB3325}"/>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66844D65-A7E4-D03F-639D-DB464EDD951B}"/>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4B8175B8-BB68-592A-096B-B9C0A944E8AC}"/>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10F96D96-3EEA-DFF5-2211-E96C7DB15E6C}"/>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FB9CCB56-98EA-9420-FCCB-899E274FA63F}"/>
              </a:ext>
            </a:extLst>
          </p:cNvPr>
          <p:cNvSpPr>
            <a:spLocks noGrp="1"/>
          </p:cNvSpPr>
          <p:nvPr>
            <p:ph type="ftr" sz="quarter" idx="11"/>
          </p:nvPr>
        </p:nvSpPr>
        <p:spPr>
          <a:xfrm>
            <a:off x="8869374" y="6530523"/>
            <a:ext cx="1995492" cy="365125"/>
          </a:xfrm>
        </p:spPr>
        <p:txBody>
          <a:bodyPr/>
          <a:lstStyle/>
          <a:p>
            <a:pPr rtl="0"/>
            <a:r>
              <a:rPr lang="pt-BR" noProof="0" dirty="0"/>
              <a:t>Equipe_04</a:t>
            </a:r>
          </a:p>
        </p:txBody>
      </p:sp>
      <p:pic>
        <p:nvPicPr>
          <p:cNvPr id="2" name="Imagem 1" descr="Ícone&#10;&#10;O conteúdo gerado por IA pode estar incorreto.">
            <a:extLst>
              <a:ext uri="{FF2B5EF4-FFF2-40B4-BE49-F238E27FC236}">
                <a16:creationId xmlns:a16="http://schemas.microsoft.com/office/drawing/2014/main" id="{454BB211-CB53-DBA9-865A-F9E9457D4E4A}"/>
              </a:ext>
            </a:extLst>
          </p:cNvPr>
          <p:cNvPicPr>
            <a:picLocks noChangeAspect="1"/>
          </p:cNvPicPr>
          <p:nvPr/>
        </p:nvPicPr>
        <p:blipFill>
          <a:blip r:embed="rId7"/>
          <a:stretch>
            <a:fillRect/>
          </a:stretch>
        </p:blipFill>
        <p:spPr>
          <a:xfrm>
            <a:off x="8090861" y="2367837"/>
            <a:ext cx="2121872" cy="2121445"/>
          </a:xfrm>
          <a:prstGeom prst="rect">
            <a:avLst/>
          </a:prstGeom>
          <a:effectLst>
            <a:reflection stA="52000" endPos="35000" dir="5400000" sy="-100000" algn="bl" rotWithShape="0"/>
          </a:effectLst>
        </p:spPr>
      </p:pic>
      <p:sp>
        <p:nvSpPr>
          <p:cNvPr id="9" name="CaixaDeTexto 8">
            <a:extLst>
              <a:ext uri="{FF2B5EF4-FFF2-40B4-BE49-F238E27FC236}">
                <a16:creationId xmlns:a16="http://schemas.microsoft.com/office/drawing/2014/main" id="{4AA856FD-A9CF-7ED8-ACB5-26450BDE1C71}"/>
              </a:ext>
            </a:extLst>
          </p:cNvPr>
          <p:cNvSpPr txBox="1"/>
          <p:nvPr/>
        </p:nvSpPr>
        <p:spPr>
          <a:xfrm>
            <a:off x="8559285" y="5283442"/>
            <a:ext cx="1189062"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330407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37760-1BFD-3E05-207A-BC4ECD5D5377}"/>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8148C456-B118-1937-7A30-E03D6F854892}"/>
              </a:ext>
            </a:extLst>
          </p:cNvPr>
          <p:cNvSpPr>
            <a:spLocks noGrp="1"/>
          </p:cNvSpPr>
          <p:nvPr>
            <p:ph type="sldNum" sz="quarter" idx="12"/>
          </p:nvPr>
        </p:nvSpPr>
        <p:spPr/>
        <p:txBody>
          <a:bodyPr/>
          <a:lstStyle/>
          <a:p>
            <a:pPr rtl="0"/>
            <a:fld id="{7DC1BBB0-96F0-4077-A278-0F3FB5C104D3}" type="slidenum">
              <a:rPr lang="pt-BR" noProof="0" smtClean="0"/>
              <a:pPr rtl="0"/>
              <a:t>27</a:t>
            </a:fld>
            <a:endParaRPr lang="pt-BR" noProof="0"/>
          </a:p>
        </p:txBody>
      </p:sp>
      <p:sp>
        <p:nvSpPr>
          <p:cNvPr id="5" name="Espaço reservado para conteúdo 13">
            <a:extLst>
              <a:ext uri="{FF2B5EF4-FFF2-40B4-BE49-F238E27FC236}">
                <a16:creationId xmlns:a16="http://schemas.microsoft.com/office/drawing/2014/main" id="{08B6982D-DF3A-EBB8-60F5-DF225B2705F1}"/>
              </a:ext>
            </a:extLst>
          </p:cNvPr>
          <p:cNvSpPr txBox="1">
            <a:spLocks/>
          </p:cNvSpPr>
          <p:nvPr/>
        </p:nvSpPr>
        <p:spPr>
          <a:xfrm>
            <a:off x="1053852" y="2237287"/>
            <a:ext cx="6392493" cy="3673791"/>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Inteligência Artificial na Educação:</a:t>
            </a:r>
            <a:endParaRPr lang="pt-BR" sz="1400" dirty="0">
              <a:solidFill>
                <a:srgbClr val="465562"/>
              </a:solidFill>
              <a:ea typeface="+mn-lt"/>
              <a:cs typeface="+mn-lt"/>
            </a:endParaRPr>
          </a:p>
          <a:p>
            <a:pPr marL="0" indent="0" algn="just">
              <a:buNone/>
            </a:pPr>
            <a:r>
              <a:rPr lang="pt-BR" sz="1400" dirty="0">
                <a:ea typeface="+mn-lt"/>
                <a:cs typeface="+mn-lt"/>
              </a:rPr>
              <a:t>A inteligência Artificial vem sendo utilizada na educação de forma promissora, um estudo realizado por (BARBOSA, 2023) destaca quatro principais benefícios da IA no processo educacional:</a:t>
            </a:r>
            <a:endParaRPr lang="pt-BR" sz="1400"/>
          </a:p>
          <a:p>
            <a:pPr marL="0" indent="0" algn="just">
              <a:buNone/>
            </a:pPr>
            <a:endParaRPr lang="pt-BR" sz="1400" dirty="0">
              <a:ea typeface="+mn-lt"/>
              <a:cs typeface="+mn-lt"/>
            </a:endParaRPr>
          </a:p>
          <a:p>
            <a:pPr marL="532130" indent="-285750" algn="just"/>
            <a:r>
              <a:rPr lang="pt-BR" sz="1400" dirty="0">
                <a:ea typeface="+mn-lt"/>
                <a:cs typeface="+mn-lt"/>
              </a:rPr>
              <a:t>Ensino personalizado</a:t>
            </a:r>
            <a:endParaRPr lang="pt-BR" sz="1400"/>
          </a:p>
          <a:p>
            <a:pPr marL="532130" indent="-285750" algn="just"/>
            <a:r>
              <a:rPr lang="pt-BR" sz="1400" dirty="0">
                <a:ea typeface="+mn-lt"/>
                <a:cs typeface="+mn-lt"/>
              </a:rPr>
              <a:t>Apoio aos professores </a:t>
            </a:r>
            <a:endParaRPr lang="pt-BR" sz="1400"/>
          </a:p>
          <a:p>
            <a:pPr marL="532130" indent="-285750" algn="just"/>
            <a:r>
              <a:rPr lang="pt-BR" sz="1400" dirty="0">
                <a:ea typeface="+mn-lt"/>
                <a:cs typeface="+mn-lt"/>
              </a:rPr>
              <a:t>Maior engajamento</a:t>
            </a:r>
          </a:p>
          <a:p>
            <a:pPr marL="532130" indent="-285750" algn="just"/>
            <a:r>
              <a:rPr lang="pt-BR" sz="1400" dirty="0">
                <a:ea typeface="+mn-lt"/>
                <a:cs typeface="+mn-lt"/>
              </a:rPr>
              <a:t>Desenvolvimento de competências digitais</a:t>
            </a:r>
            <a:endParaRPr lang="pt-BR" sz="1400"/>
          </a:p>
          <a:p>
            <a:pPr marL="342900" indent="-342900" algn="just"/>
            <a:endParaRPr lang="pt-BR" sz="2000" b="1" dirty="0">
              <a:solidFill>
                <a:srgbClr val="0D0D0D"/>
              </a:solidFill>
              <a:cs typeface="Arial" panose="020B0604020202020204" pitchFamily="34" charset="0"/>
            </a:endParaRPr>
          </a:p>
          <a:p>
            <a:pPr marL="0" indent="0" algn="just">
              <a:buNone/>
            </a:pPr>
            <a:endParaRPr lang="pt-BR" sz="1400" b="1" dirty="0">
              <a:cs typeface="Arial" panose="020B0604020202020204" pitchFamily="34" charset="0"/>
            </a:endParaRPr>
          </a:p>
        </p:txBody>
      </p:sp>
      <p:sp>
        <p:nvSpPr>
          <p:cNvPr id="12" name="Título 1">
            <a:extLst>
              <a:ext uri="{FF2B5EF4-FFF2-40B4-BE49-F238E27FC236}">
                <a16:creationId xmlns:a16="http://schemas.microsoft.com/office/drawing/2014/main" id="{53E5CFAE-4104-005C-F90B-BFF760CA02CA}"/>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682D51A8-E76B-4F2E-1CF2-5F34293B16DF}"/>
              </a:ext>
            </a:extLst>
          </p:cNvPr>
          <p:cNvSpPr txBox="1">
            <a:spLocks/>
          </p:cNvSpPr>
          <p:nvPr/>
        </p:nvSpPr>
        <p:spPr>
          <a:xfrm>
            <a:off x="1053852" y="1506026"/>
            <a:ext cx="3969503" cy="595313"/>
          </a:xfrm>
          <a:prstGeom prst="rect">
            <a:avLst/>
          </a:prstGeom>
        </p:spPr>
        <p:txBody>
          <a:bodyPr vert="horz"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latin typeface="+mj-lt"/>
                <a:cs typeface="Arial"/>
              </a:rPr>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BCCF82BF-293E-66CB-E1E4-F6214D649DDE}"/>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AF1A3CDF-6AD8-1CC4-EB9E-D78DCA2B6779}"/>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A2345551-ED16-E958-81C8-07E96CC59003}"/>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607AA7B0-E4B2-9603-7E77-9A257418F7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0362F2B9-7A07-39EF-0A4B-FAA03ABC41B6}"/>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86378A5A-7206-7F9F-0761-504562162FBB}"/>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CAD13F28-5C6D-EEFD-82BC-0B96338AEDF6}"/>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5DF436DF-B858-2F33-DA78-1F8AFE98D4FB}"/>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3BAEFB5D-305B-4A53-CBED-D953F36731AC}"/>
              </a:ext>
            </a:extLst>
          </p:cNvPr>
          <p:cNvSpPr>
            <a:spLocks noGrp="1"/>
          </p:cNvSpPr>
          <p:nvPr>
            <p:ph type="ftr" sz="quarter" idx="11"/>
          </p:nvPr>
        </p:nvSpPr>
        <p:spPr>
          <a:xfrm>
            <a:off x="8869374" y="6530523"/>
            <a:ext cx="1995492" cy="365125"/>
          </a:xfrm>
        </p:spPr>
        <p:txBody>
          <a:bodyPr/>
          <a:lstStyle/>
          <a:p>
            <a:pPr rtl="0"/>
            <a:r>
              <a:rPr lang="pt-BR" noProof="0" dirty="0"/>
              <a:t>Equipe_04</a:t>
            </a:r>
          </a:p>
        </p:txBody>
      </p:sp>
      <p:pic>
        <p:nvPicPr>
          <p:cNvPr id="2" name="Imagem 1" descr="Ícone&#10;&#10;O conteúdo gerado por IA pode estar incorreto.">
            <a:extLst>
              <a:ext uri="{FF2B5EF4-FFF2-40B4-BE49-F238E27FC236}">
                <a16:creationId xmlns:a16="http://schemas.microsoft.com/office/drawing/2014/main" id="{2F75FB77-810C-08F4-DAD3-3A922B44028F}"/>
              </a:ext>
            </a:extLst>
          </p:cNvPr>
          <p:cNvPicPr>
            <a:picLocks noChangeAspect="1"/>
          </p:cNvPicPr>
          <p:nvPr/>
        </p:nvPicPr>
        <p:blipFill>
          <a:blip r:embed="rId7"/>
          <a:stretch>
            <a:fillRect/>
          </a:stretch>
        </p:blipFill>
        <p:spPr>
          <a:xfrm>
            <a:off x="8241017" y="2728071"/>
            <a:ext cx="1928792" cy="1984008"/>
          </a:xfrm>
          <a:prstGeom prst="rect">
            <a:avLst/>
          </a:prstGeom>
          <a:effectLst>
            <a:reflection stA="52000" endPos="35000" dir="5400000" sy="-100000" algn="bl" rotWithShape="0"/>
          </a:effectLst>
        </p:spPr>
      </p:pic>
      <p:sp>
        <p:nvSpPr>
          <p:cNvPr id="9" name="CaixaDeTexto 8">
            <a:extLst>
              <a:ext uri="{FF2B5EF4-FFF2-40B4-BE49-F238E27FC236}">
                <a16:creationId xmlns:a16="http://schemas.microsoft.com/office/drawing/2014/main" id="{F87F7473-9476-21CB-DA84-1433022AAFF1}"/>
              </a:ext>
            </a:extLst>
          </p:cNvPr>
          <p:cNvSpPr txBox="1"/>
          <p:nvPr/>
        </p:nvSpPr>
        <p:spPr>
          <a:xfrm>
            <a:off x="8080051" y="5475030"/>
            <a:ext cx="2084992"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383506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F0638-701E-6828-24FD-99F461F6CFED}"/>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252E34A1-1E7C-1B32-C114-923C79BB3485}"/>
              </a:ext>
            </a:extLst>
          </p:cNvPr>
          <p:cNvSpPr>
            <a:spLocks noGrp="1"/>
          </p:cNvSpPr>
          <p:nvPr>
            <p:ph type="sldNum" sz="quarter" idx="12"/>
          </p:nvPr>
        </p:nvSpPr>
        <p:spPr/>
        <p:txBody>
          <a:bodyPr/>
          <a:lstStyle/>
          <a:p>
            <a:pPr rtl="0"/>
            <a:fld id="{7DC1BBB0-96F0-4077-A278-0F3FB5C104D3}" type="slidenum">
              <a:rPr lang="pt-BR" noProof="0" smtClean="0"/>
              <a:pPr rtl="0"/>
              <a:t>28</a:t>
            </a:fld>
            <a:endParaRPr lang="pt-BR" noProof="0"/>
          </a:p>
        </p:txBody>
      </p:sp>
      <p:sp>
        <p:nvSpPr>
          <p:cNvPr id="5" name="Espaço reservado para conteúdo 13">
            <a:extLst>
              <a:ext uri="{FF2B5EF4-FFF2-40B4-BE49-F238E27FC236}">
                <a16:creationId xmlns:a16="http://schemas.microsoft.com/office/drawing/2014/main" id="{09BF59A6-C7FE-625A-8E0D-87F39EB8D5E0}"/>
              </a:ext>
            </a:extLst>
          </p:cNvPr>
          <p:cNvSpPr txBox="1">
            <a:spLocks/>
          </p:cNvSpPr>
          <p:nvPr/>
        </p:nvSpPr>
        <p:spPr>
          <a:xfrm>
            <a:off x="1053852" y="2237287"/>
            <a:ext cx="9725928" cy="4484190"/>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Pesquisa de mercado: </a:t>
            </a:r>
            <a:endParaRPr lang="pt-BR" sz="2000" dirty="0">
              <a:latin typeface="+mj-lt"/>
              <a:cs typeface="Arial"/>
            </a:endParaRPr>
          </a:p>
          <a:p>
            <a:pPr marL="0" lvl="0" indent="0" algn="just">
              <a:buNone/>
            </a:pPr>
            <a:r>
              <a:rPr lang="pt-BR" sz="1400" b="1" dirty="0">
                <a:cs typeface="Arial"/>
              </a:rPr>
              <a:t>Empresas que oferecem correção de redação para o ENEM com IA </a:t>
            </a:r>
            <a:endParaRPr lang="pt-BR" sz="1400"/>
          </a:p>
          <a:p>
            <a:pPr marL="246380" indent="0" algn="just">
              <a:lnSpc>
                <a:spcPct val="120000"/>
              </a:lnSpc>
            </a:pPr>
            <a:r>
              <a:rPr lang="pt-BR" sz="1400" b="1" dirty="0">
                <a:cs typeface="Arial"/>
              </a:rPr>
              <a:t>Descomplica</a:t>
            </a:r>
            <a:r>
              <a:rPr lang="pt-BR" sz="1400" dirty="0">
                <a:cs typeface="Arial"/>
              </a:rPr>
              <a:t>:  Corrige redações com base nas 5 competências do ENEM. Permite envio por digitação, upload ou imagem. Correção em até 24h, mas há críticas sobre a precisão das notas e generalidade dos feedbacks.</a:t>
            </a:r>
          </a:p>
          <a:p>
            <a:pPr marL="246380" indent="0" algn="just">
              <a:lnSpc>
                <a:spcPct val="120000"/>
              </a:lnSpc>
            </a:pPr>
            <a:r>
              <a:rPr lang="pt-BR" sz="1400" b="1" dirty="0">
                <a:cs typeface="Arial"/>
              </a:rPr>
              <a:t>Brasil Escola: </a:t>
            </a:r>
            <a:r>
              <a:rPr lang="pt-BR" sz="1400" dirty="0">
                <a:cs typeface="Arial"/>
              </a:rPr>
              <a:t>Apresenta a IARA, uma IA que corrige redações com até 95% de precisão em comparação com correções humanas. Os estudantes podem escolher entre enviar suas redações para a IARA ou para um professor, ambos gratuitamente. A correção é baseada nas competências do ENEM.</a:t>
            </a:r>
          </a:p>
          <a:p>
            <a:pPr marL="246380" indent="0" algn="just">
              <a:lnSpc>
                <a:spcPct val="120000"/>
              </a:lnSpc>
            </a:pPr>
            <a:r>
              <a:rPr lang="pt-BR" sz="1400" b="1" err="1">
                <a:cs typeface="Arial"/>
              </a:rPr>
              <a:t>coRedação</a:t>
            </a:r>
            <a:r>
              <a:rPr lang="pt-BR" sz="1400" dirty="0">
                <a:cs typeface="Arial"/>
              </a:rPr>
              <a:t>:  Plataforma de correção automatizada com IA. Já corrigiu mais de 9 milhões de redações. Feedback detalhado por competências.</a:t>
            </a:r>
          </a:p>
          <a:p>
            <a:pPr marL="246380" indent="0" algn="just">
              <a:lnSpc>
                <a:spcPct val="120000"/>
              </a:lnSpc>
            </a:pPr>
            <a:r>
              <a:rPr lang="pt-BR" sz="1400" b="1" err="1">
                <a:cs typeface="Arial"/>
              </a:rPr>
              <a:t>RedaAI</a:t>
            </a:r>
            <a:r>
              <a:rPr lang="pt-BR" sz="1400" dirty="0">
                <a:cs typeface="Arial"/>
              </a:rPr>
              <a:t>:  Simula a correção oficial do ENEM, com sugestões práticas de melhoria. Interface clara e didática para o aluno.</a:t>
            </a:r>
          </a:p>
          <a:p>
            <a:pPr marL="246380" indent="0" algn="just">
              <a:lnSpc>
                <a:spcPct val="120000"/>
              </a:lnSpc>
            </a:pPr>
            <a:r>
              <a:rPr lang="pt-BR" sz="1400" b="1" err="1">
                <a:cs typeface="Arial"/>
              </a:rPr>
              <a:t>Gomining</a:t>
            </a:r>
            <a:r>
              <a:rPr lang="pt-BR" sz="1400" dirty="0">
                <a:cs typeface="Arial"/>
              </a:rPr>
              <a:t>:  Edtech que usa IA para correção de redações em larga escala. Atua com mais de 100 instituições no Brasil, com foco no ENEM e melhoria contínua da escrita.</a:t>
            </a:r>
            <a:endParaRPr lang="pt-BR" sz="1400" dirty="0">
              <a:cs typeface="Arial" panose="020B0604020202020204" pitchFamily="34" charset="0"/>
            </a:endParaRPr>
          </a:p>
        </p:txBody>
      </p:sp>
      <p:sp>
        <p:nvSpPr>
          <p:cNvPr id="12" name="Título 1">
            <a:extLst>
              <a:ext uri="{FF2B5EF4-FFF2-40B4-BE49-F238E27FC236}">
                <a16:creationId xmlns:a16="http://schemas.microsoft.com/office/drawing/2014/main" id="{995B5066-9BB2-446F-4DEB-2634397A7187}"/>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8F65B1CC-2F7B-1D7A-B44E-B3143376F002}"/>
              </a:ext>
            </a:extLst>
          </p:cNvPr>
          <p:cNvSpPr txBox="1">
            <a:spLocks/>
          </p:cNvSpPr>
          <p:nvPr/>
        </p:nvSpPr>
        <p:spPr>
          <a:xfrm>
            <a:off x="1053852" y="1506026"/>
            <a:ext cx="3969503" cy="595313"/>
          </a:xfrm>
          <a:prstGeom prst="rect">
            <a:avLst/>
          </a:prstGeom>
        </p:spPr>
        <p:txBody>
          <a:bodyPr vert="horz"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latin typeface="+mj-lt"/>
                <a:cs typeface="Arial"/>
              </a:rPr>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AC81481C-2479-7563-816A-2ED0AAE2BB4F}"/>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F4A7E548-3474-5143-C99A-7EE17AA7430D}"/>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63E3994C-8265-7F94-FD67-F64909EE9721}"/>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4839DA4E-9203-B66E-68BD-E557B9D8C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8A48EA86-BDDA-48E4-2DD8-53C40E4DA93A}"/>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562348CD-BB86-2266-CC19-73CDA28552C4}"/>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83566B8C-5169-637C-E26D-FC98954455B5}"/>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0F571778-BFAB-97B9-B2C2-031D907A1B04}"/>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84D45E02-079E-F514-AC91-76FB73241C4D}"/>
              </a:ext>
            </a:extLst>
          </p:cNvPr>
          <p:cNvSpPr>
            <a:spLocks noGrp="1"/>
          </p:cNvSpPr>
          <p:nvPr>
            <p:ph type="ftr" sz="quarter" idx="11"/>
          </p:nvPr>
        </p:nvSpPr>
        <p:spPr>
          <a:xfrm>
            <a:off x="8869374" y="6530523"/>
            <a:ext cx="1995492" cy="365125"/>
          </a:xfrm>
        </p:spPr>
        <p:txBody>
          <a:bodyPr/>
          <a:lstStyle/>
          <a:p>
            <a:pPr rtl="0"/>
            <a:r>
              <a:rPr lang="pt-BR" noProof="0" dirty="0"/>
              <a:t>Equipe_04</a:t>
            </a:r>
          </a:p>
        </p:txBody>
      </p:sp>
    </p:spTree>
    <p:extLst>
      <p:ext uri="{BB962C8B-B14F-4D97-AF65-F5344CB8AC3E}">
        <p14:creationId xmlns:p14="http://schemas.microsoft.com/office/powerpoint/2010/main" val="325545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29</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53852" y="2237286"/>
            <a:ext cx="6397054" cy="4084144"/>
          </a:xfrm>
          <a:prstGeom prst="rect">
            <a:avLst/>
          </a:prstGeom>
        </p:spPr>
        <p:txBody>
          <a:bodyPr lIns="91440" tIns="45720" rIns="91440" bIns="45720" rtlCol="0" anchor="t">
            <a:normAutofit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Pesquisa público-alvo:</a:t>
            </a:r>
            <a:endParaRPr lang="pt-BR" sz="8000" b="1" dirty="0">
              <a:latin typeface="+mj-lt"/>
              <a:cs typeface="Arial"/>
            </a:endParaRPr>
          </a:p>
          <a:p>
            <a:pPr marL="0" indent="0" algn="just">
              <a:lnSpc>
                <a:spcPct val="100000"/>
              </a:lnSpc>
              <a:buNone/>
            </a:pPr>
            <a:r>
              <a:rPr lang="pt-BR" sz="1400" dirty="0">
                <a:cs typeface="Arial"/>
              </a:rPr>
              <a:t>Segundo dados da AIO Educação obtidos com base em microdados do Instituto Nacional de Estudos e Pesquisas Educacionais (INEP), a média da redação no Enem para escolas privadas foi de 736 pontos, enquanto para escolas públicas ficou em torno de 554 pontos (AIO EDUCAÇÃO, 2023). Além disso, em alguns estados, como Sergipe (604,5 pontos), Espírito Santo (603,9) e Rio Grande do Sul (602,5), a média da rede pública gira em torno de 600 pontos (SERGIPE, 2024; ESPÍRITO SANTO, 2024; RIO GRANDE DO SUL, 2024).</a:t>
            </a:r>
          </a:p>
          <a:p>
            <a:pPr marL="0" indent="0" algn="just">
              <a:lnSpc>
                <a:spcPct val="100000"/>
              </a:lnSpc>
              <a:buNone/>
            </a:pPr>
            <a:r>
              <a:rPr lang="pt-BR" sz="1400" dirty="0">
                <a:cs typeface="Arial"/>
              </a:rPr>
              <a:t>Parte disso se deve ao baixo investimento contínuo na educação pública. Um exemplo recente é o do governo de São Paulo, que realocou 5% do orçamento da educação para a saúde em 2024 (GOVERNO DO ESTADO DE SÃO PAULO), afetando diretamente a estrutura e a qualidade do ensino.</a:t>
            </a:r>
          </a:p>
          <a:p>
            <a:pPr marL="0" indent="0" algn="just">
              <a:lnSpc>
                <a:spcPct val="100000"/>
              </a:lnSpc>
              <a:buNone/>
            </a:pPr>
            <a:r>
              <a:rPr lang="pt-BR" sz="1400" dirty="0">
                <a:cs typeface="Arial"/>
              </a:rPr>
              <a:t>Além disso, estudos apontam que o background familiar é determinante no desempenho dos alunos: famílias com renda mais alta, maior escolaridade dos pais e melhores condições de infraestrutura em casa favorecem significativamente os alunos da rede particular. (FEIJÓ; FRANCA, 2021).</a:t>
            </a:r>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27DE11BA-41C6-7ED8-29D3-B016DB9C6A6E}"/>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7" name="Imagem 26">
            <a:extLst>
              <a:ext uri="{FF2B5EF4-FFF2-40B4-BE49-F238E27FC236}">
                <a16:creationId xmlns:a16="http://schemas.microsoft.com/office/drawing/2014/main" id="{54B88BA7-67EA-2188-45AB-A02DF1564EDE}"/>
              </a:ext>
            </a:extLst>
          </p:cNvPr>
          <p:cNvPicPr>
            <a:picLocks noChangeAspect="1"/>
          </p:cNvPicPr>
          <p:nvPr/>
        </p:nvPicPr>
        <p:blipFill>
          <a:blip r:embed="rId4"/>
          <a:stretch>
            <a:fillRect/>
          </a:stretch>
        </p:blipFill>
        <p:spPr>
          <a:xfrm>
            <a:off x="8088385" y="2543934"/>
            <a:ext cx="2160000" cy="2160000"/>
          </a:xfrm>
          <a:prstGeom prst="rect">
            <a:avLst/>
          </a:prstGeom>
          <a:effectLst>
            <a:reflection blurRad="6350" stA="52000" endA="300" endPos="35000" dir="5400000" sy="-100000" algn="bl" rotWithShape="0"/>
          </a:effectLst>
        </p:spPr>
      </p:pic>
      <p:grpSp>
        <p:nvGrpSpPr>
          <p:cNvPr id="35" name="Agrupar 34">
            <a:extLst>
              <a:ext uri="{FF2B5EF4-FFF2-40B4-BE49-F238E27FC236}">
                <a16:creationId xmlns:a16="http://schemas.microsoft.com/office/drawing/2014/main" id="{240BBCAE-3DCA-36D6-EAC7-A817AA8EEC02}"/>
              </a:ext>
            </a:extLst>
          </p:cNvPr>
          <p:cNvGrpSpPr/>
          <p:nvPr/>
        </p:nvGrpSpPr>
        <p:grpSpPr>
          <a:xfrm>
            <a:off x="2629213" y="-2293"/>
            <a:ext cx="6913821" cy="620688"/>
            <a:chOff x="2629213" y="0"/>
            <a:chExt cx="6913821" cy="620688"/>
          </a:xfrm>
        </p:grpSpPr>
        <p:pic>
          <p:nvPicPr>
            <p:cNvPr id="36" name="Imagem 35">
              <a:extLst>
                <a:ext uri="{FF2B5EF4-FFF2-40B4-BE49-F238E27FC236}">
                  <a16:creationId xmlns:a16="http://schemas.microsoft.com/office/drawing/2014/main" id="{ACD22806-D530-9F1F-A96C-3F8A7DE8ECAF}"/>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descr="Desenho com traços pretos em fundo branco e letras pretas em fundo branco&#10;&#10;Descrição gerada automaticamente com confiança média">
              <a:extLst>
                <a:ext uri="{FF2B5EF4-FFF2-40B4-BE49-F238E27FC236}">
                  <a16:creationId xmlns:a16="http://schemas.microsoft.com/office/drawing/2014/main" id="{5B5280B7-A84A-C0E6-2EE5-56F9216EC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a:extLst>
                <a:ext uri="{FF2B5EF4-FFF2-40B4-BE49-F238E27FC236}">
                  <a16:creationId xmlns:a16="http://schemas.microsoft.com/office/drawing/2014/main" id="{5F8B39A4-FC3B-DE95-8887-A5EAE43996FC}"/>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9" name="Fluxograma: Processo 38">
              <a:extLst>
                <a:ext uri="{FF2B5EF4-FFF2-40B4-BE49-F238E27FC236}">
                  <a16:creationId xmlns:a16="http://schemas.microsoft.com/office/drawing/2014/main" id="{7275425A-9A7A-75F7-05C9-681FB29E12D2}"/>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Fluxograma: Processo 39">
              <a:extLst>
                <a:ext uri="{FF2B5EF4-FFF2-40B4-BE49-F238E27FC236}">
                  <a16:creationId xmlns:a16="http://schemas.microsoft.com/office/drawing/2014/main" id="{80D210BE-6224-163A-3D26-6394D2324E94}"/>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luxograma: Processo 40">
              <a:extLst>
                <a:ext uri="{FF2B5EF4-FFF2-40B4-BE49-F238E27FC236}">
                  <a16:creationId xmlns:a16="http://schemas.microsoft.com/office/drawing/2014/main" id="{BBF91EDD-251F-8669-7D48-507EACD1AFF0}"/>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2" name="Espaço Reservado para Rodapé 6">
            <a:extLst>
              <a:ext uri="{FF2B5EF4-FFF2-40B4-BE49-F238E27FC236}">
                <a16:creationId xmlns:a16="http://schemas.microsoft.com/office/drawing/2014/main" id="{1D292D71-1382-000F-6835-C29DE9F1846E}"/>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CaixaDeTexto 5">
            <a:extLst>
              <a:ext uri="{FF2B5EF4-FFF2-40B4-BE49-F238E27FC236}">
                <a16:creationId xmlns:a16="http://schemas.microsoft.com/office/drawing/2014/main" id="{D76E8156-D698-9F18-3DB9-0DA74E5F6850}"/>
              </a:ext>
            </a:extLst>
          </p:cNvPr>
          <p:cNvSpPr txBox="1"/>
          <p:nvPr/>
        </p:nvSpPr>
        <p:spPr>
          <a:xfrm>
            <a:off x="8088385" y="5475030"/>
            <a:ext cx="2160000"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20353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3</a:t>
            </a:fld>
            <a:endParaRPr lang="pt-BR" noProof="0"/>
          </a:p>
        </p:txBody>
      </p:sp>
      <p:sp>
        <p:nvSpPr>
          <p:cNvPr id="2" name="Título 1"/>
          <p:cNvSpPr>
            <a:spLocks noGrp="1"/>
          </p:cNvSpPr>
          <p:nvPr>
            <p:ph type="ctrTitle" idx="4294967295"/>
          </p:nvPr>
        </p:nvSpPr>
        <p:spPr>
          <a:xfrm>
            <a:off x="1053852" y="836712"/>
            <a:ext cx="6397054" cy="731260"/>
          </a:xfrm>
        </p:spPr>
        <p:txBody>
          <a:bodyPr rtlCol="0">
            <a:normAutofit/>
          </a:bodyPr>
          <a:lstStyle/>
          <a:p>
            <a:pPr rtl="0"/>
            <a:r>
              <a:rPr lang="pt-BR" sz="2400" b="1"/>
              <a:t>Trabalho de Conclusão de Curso</a:t>
            </a:r>
          </a:p>
        </p:txBody>
      </p:sp>
      <p:sp>
        <p:nvSpPr>
          <p:cNvPr id="3" name="Subtítulo 2"/>
          <p:cNvSpPr>
            <a:spLocks noGrp="1"/>
          </p:cNvSpPr>
          <p:nvPr>
            <p:ph type="subTitle" idx="4294967295"/>
          </p:nvPr>
        </p:nvSpPr>
        <p:spPr>
          <a:xfrm>
            <a:off x="1053852" y="1506026"/>
            <a:ext cx="3969503" cy="595313"/>
          </a:xfrm>
        </p:spPr>
        <p:txBody>
          <a:bodyPr rtlCol="0">
            <a:normAutofit/>
          </a:bodyPr>
          <a:lstStyle/>
          <a:p>
            <a:pPr marL="0" indent="0" rtl="0">
              <a:buNone/>
            </a:pPr>
            <a:r>
              <a:rPr lang="pt-BR" sz="1800"/>
              <a:t>Desenvolvimento de Sistemas</a:t>
            </a:r>
          </a:p>
        </p:txBody>
      </p:sp>
      <p:sp>
        <p:nvSpPr>
          <p:cNvPr id="5" name="Espaço reservado para conteúdo 13">
            <a:extLst>
              <a:ext uri="{FF2B5EF4-FFF2-40B4-BE49-F238E27FC236}">
                <a16:creationId xmlns:a16="http://schemas.microsoft.com/office/drawing/2014/main" id="{E3267D9C-182E-5F94-2C06-BCBD4BA751EE}"/>
              </a:ext>
            </a:extLst>
          </p:cNvPr>
          <p:cNvSpPr txBox="1">
            <a:spLocks/>
          </p:cNvSpPr>
          <p:nvPr/>
        </p:nvSpPr>
        <p:spPr>
          <a:xfrm>
            <a:off x="1125860" y="2564903"/>
            <a:ext cx="7165272" cy="2419677"/>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2000" dirty="0"/>
              <a:t>Equipe_04</a:t>
            </a:r>
          </a:p>
          <a:p>
            <a:pPr marL="246380" indent="-246380"/>
            <a:r>
              <a:rPr lang="pt-BR" sz="1800" dirty="0"/>
              <a:t>Pedro Braga </a:t>
            </a:r>
            <a:r>
              <a:rPr lang="pt-BR" sz="1800" dirty="0" err="1"/>
              <a:t>Billafranca</a:t>
            </a:r>
            <a:endParaRPr lang="pt-BR" sz="1800" dirty="0"/>
          </a:p>
          <a:p>
            <a:pPr marL="246380" indent="-246380"/>
            <a:r>
              <a:rPr lang="pt-BR" sz="1800" dirty="0" err="1"/>
              <a:t>Italo</a:t>
            </a:r>
            <a:r>
              <a:rPr lang="pt-BR" sz="1800" dirty="0"/>
              <a:t> Bezerra de Souza</a:t>
            </a:r>
          </a:p>
          <a:p>
            <a:pPr marL="246380" indent="-246380"/>
            <a:r>
              <a:rPr lang="pt-BR" sz="1800" dirty="0"/>
              <a:t>Lucas Guimarães dos Santos</a:t>
            </a:r>
          </a:p>
        </p:txBody>
      </p:sp>
      <p:pic>
        <p:nvPicPr>
          <p:cNvPr id="10" name="Imagem 9" descr="Logotipo, nome da empresa&#10;&#10;O conteúdo gerado por IA pode estar incorreto.">
            <a:extLst>
              <a:ext uri="{FF2B5EF4-FFF2-40B4-BE49-F238E27FC236}">
                <a16:creationId xmlns:a16="http://schemas.microsoft.com/office/drawing/2014/main" id="{CD880F5B-3A2A-5819-9370-9EFC0E3A44C7}"/>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4FC679EA-2548-C0CB-7FDE-B408101756CE}"/>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6828DE58-D480-4815-6D22-A20DD77DAEAD}"/>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A8011098-B6D3-D5AB-D676-D4E286ECD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E0CC0F80-95DF-F139-A1D5-BFA5A14BC667}"/>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1F38090F-EC74-FD8C-90B4-90D899CBA6AC}"/>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5C70FBD7-219B-F091-E54C-BD38821ABB1E}"/>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6012671A-C6B8-8C71-5808-22DA71EA193A}"/>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0" name="Espaço Reservado para Rodapé 6">
            <a:extLst>
              <a:ext uri="{FF2B5EF4-FFF2-40B4-BE49-F238E27FC236}">
                <a16:creationId xmlns:a16="http://schemas.microsoft.com/office/drawing/2014/main" id="{69A6CF0F-8CF0-9BC6-CA6B-2C70D5F426C9}"/>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Tree>
    <p:extLst>
      <p:ext uri="{BB962C8B-B14F-4D97-AF65-F5344CB8AC3E}">
        <p14:creationId xmlns:p14="http://schemas.microsoft.com/office/powerpoint/2010/main" val="211030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52220-D7F5-7F05-399A-D82A74B9247A}"/>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0CC793A7-7CBE-97E6-2D64-DCA45855E634}"/>
              </a:ext>
            </a:extLst>
          </p:cNvPr>
          <p:cNvSpPr>
            <a:spLocks noGrp="1"/>
          </p:cNvSpPr>
          <p:nvPr>
            <p:ph type="sldNum" sz="quarter" idx="12"/>
          </p:nvPr>
        </p:nvSpPr>
        <p:spPr/>
        <p:txBody>
          <a:bodyPr/>
          <a:lstStyle/>
          <a:p>
            <a:pPr rtl="0"/>
            <a:fld id="{7DC1BBB0-96F0-4077-A278-0F3FB5C104D3}" type="slidenum">
              <a:rPr lang="pt-BR" noProof="0" smtClean="0"/>
              <a:pPr rtl="0"/>
              <a:t>30</a:t>
            </a:fld>
            <a:endParaRPr lang="pt-BR" noProof="0"/>
          </a:p>
        </p:txBody>
      </p:sp>
      <p:sp>
        <p:nvSpPr>
          <p:cNvPr id="5" name="Espaço reservado para conteúdo 13">
            <a:extLst>
              <a:ext uri="{FF2B5EF4-FFF2-40B4-BE49-F238E27FC236}">
                <a16:creationId xmlns:a16="http://schemas.microsoft.com/office/drawing/2014/main" id="{FEB480BF-9D81-7453-17F8-EC876DF9A6AF}"/>
              </a:ext>
            </a:extLst>
          </p:cNvPr>
          <p:cNvSpPr txBox="1">
            <a:spLocks/>
          </p:cNvSpPr>
          <p:nvPr/>
        </p:nvSpPr>
        <p:spPr>
          <a:xfrm>
            <a:off x="1057755" y="2237286"/>
            <a:ext cx="9712944" cy="4084144"/>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latin typeface="+mj-lt"/>
                <a:cs typeface="Arial"/>
              </a:rPr>
              <a:t>Pesquisa público-alvo:</a:t>
            </a:r>
          </a:p>
          <a:p>
            <a:pPr marL="0" indent="0" algn="ctr">
              <a:buNone/>
            </a:pPr>
            <a:r>
              <a:rPr lang="pt-BR" sz="1400" dirty="0">
                <a:ea typeface="+mn-lt"/>
                <a:cs typeface="Arial"/>
              </a:rPr>
              <a:t>GRÁFICO – distribuição da renda familiar mensal dos participantes que obtiveram notas mil ou zero, respectivamente, na redação do ENEM.</a:t>
            </a:r>
          </a:p>
          <a:p>
            <a:pPr marL="0" indent="0">
              <a:buNone/>
            </a:pPr>
            <a:endParaRPr lang="pt-BR" sz="1400" dirty="0"/>
          </a:p>
          <a:p>
            <a:pPr marL="0" indent="0">
              <a:buNone/>
            </a:pPr>
            <a:endParaRPr lang="pt-BR" sz="1400" b="1" dirty="0">
              <a:latin typeface="+mj-lt"/>
              <a:cs typeface="Arial"/>
            </a:endParaRPr>
          </a:p>
        </p:txBody>
      </p:sp>
      <p:sp>
        <p:nvSpPr>
          <p:cNvPr id="12" name="Título 1">
            <a:extLst>
              <a:ext uri="{FF2B5EF4-FFF2-40B4-BE49-F238E27FC236}">
                <a16:creationId xmlns:a16="http://schemas.microsoft.com/office/drawing/2014/main" id="{0E507970-127D-C588-E97C-B59B226B03C5}"/>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60199BC1-2A1A-1172-0712-9478968E383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7DE32319-A76E-38EB-9400-FDF1190B9092}"/>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5" name="Agrupar 34">
            <a:extLst>
              <a:ext uri="{FF2B5EF4-FFF2-40B4-BE49-F238E27FC236}">
                <a16:creationId xmlns:a16="http://schemas.microsoft.com/office/drawing/2014/main" id="{DCE67164-107D-A61A-9345-946C306DF072}"/>
              </a:ext>
            </a:extLst>
          </p:cNvPr>
          <p:cNvGrpSpPr/>
          <p:nvPr/>
        </p:nvGrpSpPr>
        <p:grpSpPr>
          <a:xfrm>
            <a:off x="2629213" y="-2293"/>
            <a:ext cx="6913821" cy="620688"/>
            <a:chOff x="2629213" y="0"/>
            <a:chExt cx="6913821" cy="620688"/>
          </a:xfrm>
        </p:grpSpPr>
        <p:pic>
          <p:nvPicPr>
            <p:cNvPr id="36" name="Imagem 35">
              <a:extLst>
                <a:ext uri="{FF2B5EF4-FFF2-40B4-BE49-F238E27FC236}">
                  <a16:creationId xmlns:a16="http://schemas.microsoft.com/office/drawing/2014/main" id="{4E973F87-1FB5-593D-F9D3-F736AE0BBCA1}"/>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descr="Desenho com traços pretos em fundo branco e letras pretas em fundo branco&#10;&#10;Descrição gerada automaticamente com confiança média">
              <a:extLst>
                <a:ext uri="{FF2B5EF4-FFF2-40B4-BE49-F238E27FC236}">
                  <a16:creationId xmlns:a16="http://schemas.microsoft.com/office/drawing/2014/main" id="{B193EB04-F204-9F95-2281-822709294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a:extLst>
                <a:ext uri="{FF2B5EF4-FFF2-40B4-BE49-F238E27FC236}">
                  <a16:creationId xmlns:a16="http://schemas.microsoft.com/office/drawing/2014/main" id="{D37D1EFB-8866-89A4-4728-ED47615470C3}"/>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9" name="Fluxograma: Processo 38">
              <a:extLst>
                <a:ext uri="{FF2B5EF4-FFF2-40B4-BE49-F238E27FC236}">
                  <a16:creationId xmlns:a16="http://schemas.microsoft.com/office/drawing/2014/main" id="{B242E08F-B527-0ED3-5239-389C2F9CC0BC}"/>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Fluxograma: Processo 39">
              <a:extLst>
                <a:ext uri="{FF2B5EF4-FFF2-40B4-BE49-F238E27FC236}">
                  <a16:creationId xmlns:a16="http://schemas.microsoft.com/office/drawing/2014/main" id="{9B7A16DB-E2EB-334D-EA41-002A4EB55338}"/>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luxograma: Processo 40">
              <a:extLst>
                <a:ext uri="{FF2B5EF4-FFF2-40B4-BE49-F238E27FC236}">
                  <a16:creationId xmlns:a16="http://schemas.microsoft.com/office/drawing/2014/main" id="{04482924-49CE-882E-FDC2-683B4E229DF5}"/>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2" name="Espaço Reservado para Rodapé 6">
            <a:extLst>
              <a:ext uri="{FF2B5EF4-FFF2-40B4-BE49-F238E27FC236}">
                <a16:creationId xmlns:a16="http://schemas.microsoft.com/office/drawing/2014/main" id="{5C5BC493-4F0B-C0F8-9E5D-59F4BB668B98}"/>
              </a:ext>
            </a:extLst>
          </p:cNvPr>
          <p:cNvSpPr>
            <a:spLocks noGrp="1"/>
          </p:cNvSpPr>
          <p:nvPr>
            <p:ph type="ftr" sz="quarter" idx="11"/>
          </p:nvPr>
        </p:nvSpPr>
        <p:spPr>
          <a:xfrm>
            <a:off x="8927432" y="6356351"/>
            <a:ext cx="1995492" cy="365125"/>
          </a:xfrm>
        </p:spPr>
        <p:txBody>
          <a:bodyPr/>
          <a:lstStyle/>
          <a:p>
            <a:pPr rtl="0"/>
            <a:r>
              <a:rPr lang="pt-BR" noProof="0" dirty="0"/>
              <a:t>Equipe_04</a:t>
            </a:r>
          </a:p>
        </p:txBody>
      </p:sp>
      <p:pic>
        <p:nvPicPr>
          <p:cNvPr id="2" name="Imagem 1" descr="Gráfico&#10;&#10;O conteúdo gerado por IA pode estar incorreto.">
            <a:extLst>
              <a:ext uri="{FF2B5EF4-FFF2-40B4-BE49-F238E27FC236}">
                <a16:creationId xmlns:a16="http://schemas.microsoft.com/office/drawing/2014/main" id="{D8D38C2B-20AE-2184-2C14-6AE6A8DE3BB9}"/>
              </a:ext>
            </a:extLst>
          </p:cNvPr>
          <p:cNvPicPr>
            <a:picLocks noChangeAspect="1"/>
          </p:cNvPicPr>
          <p:nvPr/>
        </p:nvPicPr>
        <p:blipFill>
          <a:blip r:embed="rId7"/>
          <a:stretch>
            <a:fillRect/>
          </a:stretch>
        </p:blipFill>
        <p:spPr>
          <a:xfrm>
            <a:off x="1418126" y="3215745"/>
            <a:ext cx="8428653" cy="3119726"/>
          </a:xfrm>
          <a:prstGeom prst="rect">
            <a:avLst/>
          </a:prstGeom>
        </p:spPr>
      </p:pic>
      <p:sp>
        <p:nvSpPr>
          <p:cNvPr id="4" name="CaixaDeTexto 21">
            <a:extLst>
              <a:ext uri="{FF2B5EF4-FFF2-40B4-BE49-F238E27FC236}">
                <a16:creationId xmlns:a16="http://schemas.microsoft.com/office/drawing/2014/main" id="{FAE9EB87-C66E-7B55-2024-E5EAC68ACD58}"/>
              </a:ext>
            </a:extLst>
          </p:cNvPr>
          <p:cNvSpPr txBox="1"/>
          <p:nvPr/>
        </p:nvSpPr>
        <p:spPr>
          <a:xfrm>
            <a:off x="3885935" y="6356351"/>
            <a:ext cx="3392905" cy="2616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100" b="1" dirty="0">
                <a:cs typeface="Arial"/>
              </a:rPr>
              <a:t>Fonte</a:t>
            </a:r>
            <a:r>
              <a:rPr lang="pt-BR" sz="1100" dirty="0">
                <a:cs typeface="Arial"/>
              </a:rPr>
              <a:t>: Santana, Dantas (2025, p.16)</a:t>
            </a:r>
            <a:r>
              <a:rPr sz="1100" dirty="0">
                <a:ea typeface="Arial"/>
                <a:cs typeface="Arial"/>
              </a:rPr>
              <a:t> </a:t>
            </a:r>
            <a:endParaRPr lang="pt-BR" sz="1100" dirty="0">
              <a:cs typeface="Arial"/>
            </a:endParaRPr>
          </a:p>
        </p:txBody>
      </p:sp>
    </p:spTree>
    <p:extLst>
      <p:ext uri="{BB962C8B-B14F-4D97-AF65-F5344CB8AC3E}">
        <p14:creationId xmlns:p14="http://schemas.microsoft.com/office/powerpoint/2010/main" val="31773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31</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53852" y="2237286"/>
            <a:ext cx="4614719" cy="4414563"/>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pt-BR" sz="2000" b="1" dirty="0">
                <a:latin typeface="+mj-lt"/>
                <a:cs typeface="Arial"/>
              </a:rPr>
              <a:t>Soft/hard Skills</a:t>
            </a:r>
            <a:r>
              <a:rPr lang="pt-BR" sz="2400" b="1" dirty="0">
                <a:latin typeface="+mj-lt"/>
                <a:cs typeface="Arial"/>
              </a:rPr>
              <a:t>:</a:t>
            </a:r>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sp>
        <p:nvSpPr>
          <p:cNvPr id="2" name="CaixaDeTexto 1">
            <a:extLst>
              <a:ext uri="{FF2B5EF4-FFF2-40B4-BE49-F238E27FC236}">
                <a16:creationId xmlns:a16="http://schemas.microsoft.com/office/drawing/2014/main" id="{6315E610-16F2-40C1-BB10-B2A851D6CFD7}"/>
              </a:ext>
            </a:extLst>
          </p:cNvPr>
          <p:cNvSpPr txBox="1"/>
          <p:nvPr/>
        </p:nvSpPr>
        <p:spPr>
          <a:xfrm>
            <a:off x="4248888" y="3090350"/>
            <a:ext cx="3285684" cy="2708434"/>
          </a:xfrm>
          <a:prstGeom prst="rect">
            <a:avLst/>
          </a:prstGeom>
          <a:noFill/>
        </p:spPr>
        <p:txBody>
          <a:bodyPr wrap="square" lIns="91440" tIns="45720" rIns="91440" bIns="45720" rtlCol="0" anchor="t">
            <a:spAutoFit/>
          </a:bodyPr>
          <a:lstStyle/>
          <a:p>
            <a:r>
              <a:rPr lang="pt-BR" sz="1600" b="1" dirty="0">
                <a:cs typeface="Arial"/>
              </a:rPr>
              <a:t>Pedro</a:t>
            </a:r>
            <a:r>
              <a:rPr lang="pt-BR" sz="1600" dirty="0">
                <a:cs typeface="Arial"/>
              </a:rPr>
              <a:t>: </a:t>
            </a:r>
          </a:p>
          <a:p>
            <a:endParaRPr lang="pt-BR" sz="1400" dirty="0">
              <a:cs typeface="Arial"/>
            </a:endParaRPr>
          </a:p>
          <a:p>
            <a:r>
              <a:rPr lang="pt-BR" sz="1400" b="1" dirty="0">
                <a:cs typeface="Arial"/>
              </a:rPr>
              <a:t>Hard Skills: </a:t>
            </a:r>
            <a:endParaRPr lang="pt-BR" sz="1400" dirty="0">
              <a:cs typeface="Arial"/>
            </a:endParaRPr>
          </a:p>
          <a:p>
            <a:endParaRPr lang="pt-BR" sz="1400" b="1" dirty="0">
              <a:cs typeface="Arial"/>
            </a:endParaRPr>
          </a:p>
          <a:p>
            <a:r>
              <a:rPr lang="pt-BR" sz="1400" dirty="0">
                <a:cs typeface="Arial"/>
              </a:rPr>
              <a:t>Github, Microsoft Teams, </a:t>
            </a:r>
            <a:r>
              <a:rPr lang="pt-BR" sz="1400" dirty="0" err="1">
                <a:cs typeface="Arial"/>
              </a:rPr>
              <a:t>Notion</a:t>
            </a:r>
            <a:r>
              <a:rPr lang="pt-BR" sz="1400" dirty="0">
                <a:cs typeface="Arial"/>
              </a:rPr>
              <a:t>, Microsoft World, Microsoft Power Point, </a:t>
            </a:r>
            <a:r>
              <a:rPr lang="pt-BR" sz="1400" dirty="0" err="1">
                <a:cs typeface="Arial"/>
              </a:rPr>
              <a:t>Figma</a:t>
            </a:r>
            <a:r>
              <a:rPr lang="pt-BR" sz="1400" dirty="0">
                <a:cs typeface="Arial"/>
              </a:rPr>
              <a:t>, </a:t>
            </a:r>
            <a:r>
              <a:rPr lang="pt-BR" sz="1400" dirty="0" err="1">
                <a:cs typeface="Arial"/>
              </a:rPr>
              <a:t>Balsamiq</a:t>
            </a:r>
            <a:r>
              <a:rPr lang="pt-BR" sz="1400" dirty="0">
                <a:cs typeface="Arial"/>
              </a:rPr>
              <a:t>.</a:t>
            </a:r>
          </a:p>
          <a:p>
            <a:endParaRPr lang="pt-BR" sz="1400" dirty="0">
              <a:cs typeface="Arial"/>
            </a:endParaRPr>
          </a:p>
          <a:p>
            <a:r>
              <a:rPr lang="pt-BR" sz="1400" b="1" dirty="0">
                <a:cs typeface="Arial"/>
              </a:rPr>
              <a:t>Soft Skills</a:t>
            </a:r>
            <a:r>
              <a:rPr lang="pt-BR" sz="1400" dirty="0">
                <a:cs typeface="Arial"/>
              </a:rPr>
              <a:t>: </a:t>
            </a:r>
          </a:p>
          <a:p>
            <a:endParaRPr lang="pt-BR" sz="1400" dirty="0">
              <a:cs typeface="Arial"/>
            </a:endParaRPr>
          </a:p>
          <a:p>
            <a:r>
              <a:rPr lang="pt-BR" sz="1400" dirty="0">
                <a:cs typeface="Arial"/>
              </a:rPr>
              <a:t>Gestão de projetos, comunicação, resiliência.</a:t>
            </a:r>
            <a:endParaRPr lang="pt-BR" sz="1400" dirty="0"/>
          </a:p>
        </p:txBody>
      </p:sp>
      <p:pic>
        <p:nvPicPr>
          <p:cNvPr id="4" name="Imagem 3" descr="Logotipo, nome da empresa&#10;&#10;O conteúdo gerado por IA pode estar incorreto.">
            <a:extLst>
              <a:ext uri="{FF2B5EF4-FFF2-40B4-BE49-F238E27FC236}">
                <a16:creationId xmlns:a16="http://schemas.microsoft.com/office/drawing/2014/main" id="{4E91BADD-4591-DCA4-D353-27186661E531}"/>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sp>
        <p:nvSpPr>
          <p:cNvPr id="11" name="CaixaDeTexto 10">
            <a:extLst>
              <a:ext uri="{FF2B5EF4-FFF2-40B4-BE49-F238E27FC236}">
                <a16:creationId xmlns:a16="http://schemas.microsoft.com/office/drawing/2014/main" id="{5D17CDAC-3A31-7D92-8871-25B62BB53D49}"/>
              </a:ext>
            </a:extLst>
          </p:cNvPr>
          <p:cNvSpPr txBox="1"/>
          <p:nvPr/>
        </p:nvSpPr>
        <p:spPr>
          <a:xfrm>
            <a:off x="1055479" y="3069228"/>
            <a:ext cx="3198712"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b="1" dirty="0">
                <a:cs typeface="Arial"/>
              </a:rPr>
              <a:t>Lucas:</a:t>
            </a:r>
            <a:endParaRPr lang="pt-BR" sz="1600" dirty="0">
              <a:cs typeface="Arial"/>
            </a:endParaRPr>
          </a:p>
          <a:p>
            <a:endParaRPr lang="pt-BR" sz="1400" dirty="0"/>
          </a:p>
          <a:p>
            <a:r>
              <a:rPr lang="pt-BR" sz="1400" b="1" dirty="0">
                <a:cs typeface="Arial"/>
              </a:rPr>
              <a:t>Hard Skills: </a:t>
            </a:r>
            <a:endParaRPr lang="pt-BR" sz="1400" dirty="0">
              <a:cs typeface="Arial"/>
            </a:endParaRPr>
          </a:p>
          <a:p>
            <a:endParaRPr lang="pt-BR" sz="1400" dirty="0">
              <a:cs typeface="Arial"/>
            </a:endParaRPr>
          </a:p>
          <a:p>
            <a:r>
              <a:rPr lang="pt-BR" sz="1400" dirty="0">
                <a:cs typeface="Arial"/>
              </a:rPr>
              <a:t>Microsoft Teams, Github,  </a:t>
            </a:r>
            <a:r>
              <a:rPr lang="pt-BR" sz="1400" dirty="0" err="1">
                <a:cs typeface="Arial"/>
              </a:rPr>
              <a:t>Notion</a:t>
            </a:r>
            <a:r>
              <a:rPr lang="pt-BR" sz="1400" dirty="0">
                <a:cs typeface="Arial"/>
              </a:rPr>
              <a:t>, Microsoft World, pesquisa acadêmica </a:t>
            </a:r>
            <a:endParaRPr lang="en-US" sz="1400" dirty="0">
              <a:cs typeface="Arial"/>
            </a:endParaRPr>
          </a:p>
          <a:p>
            <a:endParaRPr lang="pt-BR" sz="1400" dirty="0">
              <a:cs typeface="Arial"/>
            </a:endParaRPr>
          </a:p>
          <a:p>
            <a:r>
              <a:rPr lang="pt-BR" sz="1400" b="1" dirty="0">
                <a:cs typeface="Arial"/>
              </a:rPr>
              <a:t>Soft Skills</a:t>
            </a:r>
            <a:r>
              <a:rPr lang="pt-BR" sz="1400" dirty="0">
                <a:cs typeface="Arial"/>
              </a:rPr>
              <a:t>: </a:t>
            </a:r>
            <a:endParaRPr lang="en-US" sz="1400" dirty="0">
              <a:cs typeface="Arial"/>
            </a:endParaRPr>
          </a:p>
          <a:p>
            <a:endParaRPr lang="pt-BR" sz="1400" dirty="0">
              <a:cs typeface="Arial"/>
            </a:endParaRPr>
          </a:p>
          <a:p>
            <a:r>
              <a:rPr lang="pt-BR" sz="1400" dirty="0">
                <a:cs typeface="Arial"/>
              </a:rPr>
              <a:t>Gestão de projetos, comunicação.</a:t>
            </a:r>
            <a:endParaRPr lang="pt-BR" sz="1400" dirty="0"/>
          </a:p>
        </p:txBody>
      </p:sp>
      <p:sp>
        <p:nvSpPr>
          <p:cNvPr id="21" name="CaixaDeTexto 20">
            <a:extLst>
              <a:ext uri="{FF2B5EF4-FFF2-40B4-BE49-F238E27FC236}">
                <a16:creationId xmlns:a16="http://schemas.microsoft.com/office/drawing/2014/main" id="{53EAAAC6-4D27-635F-2E02-7698FB5E99B6}"/>
              </a:ext>
            </a:extLst>
          </p:cNvPr>
          <p:cNvSpPr txBox="1"/>
          <p:nvPr/>
        </p:nvSpPr>
        <p:spPr>
          <a:xfrm>
            <a:off x="7662956" y="3090350"/>
            <a:ext cx="3103840"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b="1" dirty="0" err="1">
                <a:cs typeface="Arial"/>
              </a:rPr>
              <a:t>Italo</a:t>
            </a:r>
            <a:r>
              <a:rPr lang="pt-BR" sz="1600" b="1" dirty="0">
                <a:cs typeface="Arial"/>
              </a:rPr>
              <a:t>:</a:t>
            </a:r>
            <a:endParaRPr lang="pt-BR" sz="1600" dirty="0">
              <a:cs typeface="Arial"/>
            </a:endParaRPr>
          </a:p>
          <a:p>
            <a:endParaRPr lang="pt-BR" sz="1400" dirty="0"/>
          </a:p>
          <a:p>
            <a:r>
              <a:rPr lang="pt-BR" sz="1400" b="1" dirty="0">
                <a:cs typeface="Arial"/>
              </a:rPr>
              <a:t>Hard Skills: </a:t>
            </a:r>
            <a:endParaRPr lang="pt-BR" sz="1400" dirty="0">
              <a:cs typeface="Arial"/>
            </a:endParaRPr>
          </a:p>
          <a:p>
            <a:endParaRPr lang="pt-BR" sz="1400" dirty="0">
              <a:cs typeface="Arial"/>
            </a:endParaRPr>
          </a:p>
          <a:p>
            <a:r>
              <a:rPr lang="pt-BR" sz="1400" dirty="0" err="1">
                <a:cs typeface="Arial"/>
              </a:rPr>
              <a:t>Notion</a:t>
            </a:r>
            <a:r>
              <a:rPr lang="pt-BR" sz="1400" dirty="0">
                <a:cs typeface="Arial"/>
              </a:rPr>
              <a:t>, Github,  Microsoft Teams, pesquisa acadêmica, </a:t>
            </a:r>
            <a:r>
              <a:rPr lang="pt-BR" sz="1400" dirty="0" err="1">
                <a:cs typeface="Arial"/>
              </a:rPr>
              <a:t>Figma</a:t>
            </a:r>
            <a:endParaRPr lang="en-US" sz="1400" dirty="0">
              <a:cs typeface="Arial"/>
            </a:endParaRPr>
          </a:p>
          <a:p>
            <a:endParaRPr lang="pt-BR" sz="1400" dirty="0">
              <a:cs typeface="Arial"/>
            </a:endParaRPr>
          </a:p>
          <a:p>
            <a:r>
              <a:rPr lang="pt-BR" sz="1400" b="1" dirty="0">
                <a:cs typeface="Arial"/>
              </a:rPr>
              <a:t>Soft Skills</a:t>
            </a:r>
            <a:r>
              <a:rPr lang="pt-BR" sz="1400" dirty="0">
                <a:cs typeface="Arial"/>
              </a:rPr>
              <a:t>: </a:t>
            </a:r>
            <a:endParaRPr lang="en-US" sz="1400" dirty="0">
              <a:cs typeface="Arial"/>
            </a:endParaRPr>
          </a:p>
          <a:p>
            <a:endParaRPr lang="pt-BR" sz="1400" dirty="0">
              <a:cs typeface="Arial"/>
            </a:endParaRPr>
          </a:p>
          <a:p>
            <a:r>
              <a:rPr lang="pt-BR" sz="1400" dirty="0">
                <a:cs typeface="Arial"/>
              </a:rPr>
              <a:t>Proatividade, Organização, comunicação, Liderança.</a:t>
            </a:r>
          </a:p>
        </p:txBody>
      </p:sp>
      <p:grpSp>
        <p:nvGrpSpPr>
          <p:cNvPr id="36" name="Agrupar 35">
            <a:extLst>
              <a:ext uri="{FF2B5EF4-FFF2-40B4-BE49-F238E27FC236}">
                <a16:creationId xmlns:a16="http://schemas.microsoft.com/office/drawing/2014/main" id="{292FBC80-89CB-87B1-D483-44DE1AFFFF2F}"/>
              </a:ext>
            </a:extLst>
          </p:cNvPr>
          <p:cNvGrpSpPr/>
          <p:nvPr/>
        </p:nvGrpSpPr>
        <p:grpSpPr>
          <a:xfrm>
            <a:off x="2629213" y="-2293"/>
            <a:ext cx="6913821" cy="620688"/>
            <a:chOff x="2629213" y="0"/>
            <a:chExt cx="6913821" cy="620688"/>
          </a:xfrm>
        </p:grpSpPr>
        <p:pic>
          <p:nvPicPr>
            <p:cNvPr id="37" name="Imagem 36">
              <a:extLst>
                <a:ext uri="{FF2B5EF4-FFF2-40B4-BE49-F238E27FC236}">
                  <a16:creationId xmlns:a16="http://schemas.microsoft.com/office/drawing/2014/main" id="{7577425B-2C2E-0787-54E8-69C59BD3FF85}"/>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descr="Desenho com traços pretos em fundo branco e letras pretas em fundo branco&#10;&#10;Descrição gerada automaticamente com confiança média">
              <a:extLst>
                <a:ext uri="{FF2B5EF4-FFF2-40B4-BE49-F238E27FC236}">
                  <a16:creationId xmlns:a16="http://schemas.microsoft.com/office/drawing/2014/main" id="{A36C1A84-23DA-F4DF-7AA0-3D9ED344D7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a:extLst>
                <a:ext uri="{FF2B5EF4-FFF2-40B4-BE49-F238E27FC236}">
                  <a16:creationId xmlns:a16="http://schemas.microsoft.com/office/drawing/2014/main" id="{19E25F98-A532-A118-B92E-CA2E330DE689}"/>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0" name="Fluxograma: Processo 39">
              <a:extLst>
                <a:ext uri="{FF2B5EF4-FFF2-40B4-BE49-F238E27FC236}">
                  <a16:creationId xmlns:a16="http://schemas.microsoft.com/office/drawing/2014/main" id="{05A42798-D6E7-5B61-E2DC-12D0208C8366}"/>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Fluxograma: Processo 40">
              <a:extLst>
                <a:ext uri="{FF2B5EF4-FFF2-40B4-BE49-F238E27FC236}">
                  <a16:creationId xmlns:a16="http://schemas.microsoft.com/office/drawing/2014/main" id="{243118F2-9F1F-128D-A4B6-A389876C6340}"/>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Fluxograma: Processo 41">
              <a:extLst>
                <a:ext uri="{FF2B5EF4-FFF2-40B4-BE49-F238E27FC236}">
                  <a16:creationId xmlns:a16="http://schemas.microsoft.com/office/drawing/2014/main" id="{DAE18EE8-B96D-E015-ADFC-3334C3863D09}"/>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3" name="Espaço Reservado para Rodapé 6">
            <a:extLst>
              <a:ext uri="{FF2B5EF4-FFF2-40B4-BE49-F238E27FC236}">
                <a16:creationId xmlns:a16="http://schemas.microsoft.com/office/drawing/2014/main" id="{2D1513D2-E4CA-6F15-F965-EE4711E4047C}"/>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Tree>
    <p:extLst>
      <p:ext uri="{BB962C8B-B14F-4D97-AF65-F5344CB8AC3E}">
        <p14:creationId xmlns:p14="http://schemas.microsoft.com/office/powerpoint/2010/main" val="4044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AE0A-5675-C859-74E7-E4106B7A8A8C}"/>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72C0166E-1474-4EEF-F199-D4F0D0DC4CAD}"/>
              </a:ext>
            </a:extLst>
          </p:cNvPr>
          <p:cNvSpPr>
            <a:spLocks noGrp="1"/>
          </p:cNvSpPr>
          <p:nvPr>
            <p:ph type="sldNum" sz="quarter" idx="12"/>
          </p:nvPr>
        </p:nvSpPr>
        <p:spPr/>
        <p:txBody>
          <a:bodyPr/>
          <a:lstStyle/>
          <a:p>
            <a:pPr rtl="0"/>
            <a:fld id="{7DC1BBB0-96F0-4077-A278-0F3FB5C104D3}" type="slidenum">
              <a:rPr lang="pt-BR" noProof="0" smtClean="0"/>
              <a:pPr rtl="0"/>
              <a:t>32</a:t>
            </a:fld>
            <a:endParaRPr lang="pt-BR" noProof="0"/>
          </a:p>
        </p:txBody>
      </p:sp>
      <p:sp>
        <p:nvSpPr>
          <p:cNvPr id="5" name="Espaço reservado para conteúdo 13">
            <a:extLst>
              <a:ext uri="{FF2B5EF4-FFF2-40B4-BE49-F238E27FC236}">
                <a16:creationId xmlns:a16="http://schemas.microsoft.com/office/drawing/2014/main" id="{AC822A3D-5609-4922-C9B5-83C028708820}"/>
              </a:ext>
            </a:extLst>
          </p:cNvPr>
          <p:cNvSpPr txBox="1">
            <a:spLocks/>
          </p:cNvSpPr>
          <p:nvPr/>
        </p:nvSpPr>
        <p:spPr>
          <a:xfrm>
            <a:off x="1060309" y="2280828"/>
            <a:ext cx="9707835" cy="4164204"/>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pt-BR" sz="2000" b="1" dirty="0">
                <a:latin typeface="+mj-lt"/>
                <a:cs typeface="Arial"/>
              </a:rPr>
              <a:t>Desafios:</a:t>
            </a:r>
            <a:endParaRPr lang="pt-BR" sz="2000" b="1" dirty="0">
              <a:latin typeface="+mj-lt"/>
              <a:cs typeface="Arial" panose="020B0604020202020204" pitchFamily="34" charset="0"/>
            </a:endParaRPr>
          </a:p>
          <a:p>
            <a:pPr marL="0" indent="0">
              <a:buNone/>
            </a:pPr>
            <a:endParaRPr lang="pt-BR" sz="2600" dirty="0"/>
          </a:p>
        </p:txBody>
      </p:sp>
      <p:sp>
        <p:nvSpPr>
          <p:cNvPr id="12" name="Título 1">
            <a:extLst>
              <a:ext uri="{FF2B5EF4-FFF2-40B4-BE49-F238E27FC236}">
                <a16:creationId xmlns:a16="http://schemas.microsoft.com/office/drawing/2014/main" id="{AE9C0701-51BC-D715-0BAB-716AB7B05F2A}"/>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3D77A12B-BCF7-AD42-68FC-A6F51C9CEC87}"/>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4" name="Imagem 3" descr="Logotipo, nome da empresa&#10;&#10;O conteúdo gerado por IA pode estar incorreto.">
            <a:extLst>
              <a:ext uri="{FF2B5EF4-FFF2-40B4-BE49-F238E27FC236}">
                <a16:creationId xmlns:a16="http://schemas.microsoft.com/office/drawing/2014/main" id="{AC755FD7-BCC2-51F7-D862-111D68080C42}"/>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sp>
        <p:nvSpPr>
          <p:cNvPr id="3" name="CaixaDeTexto 2">
            <a:extLst>
              <a:ext uri="{FF2B5EF4-FFF2-40B4-BE49-F238E27FC236}">
                <a16:creationId xmlns:a16="http://schemas.microsoft.com/office/drawing/2014/main" id="{5E1E7989-9331-B5D1-FBB2-020AB9F296C6}"/>
              </a:ext>
            </a:extLst>
          </p:cNvPr>
          <p:cNvSpPr txBox="1"/>
          <p:nvPr/>
        </p:nvSpPr>
        <p:spPr>
          <a:xfrm>
            <a:off x="1060309" y="2707067"/>
            <a:ext cx="619333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pt-BR" sz="1400" dirty="0">
                <a:cs typeface="Arial"/>
              </a:rPr>
              <a:t>Mesmo com todos os benefícios do sistema, o uso de tecnologias de apoio à escrita ainda enfrenta desafios importantes. Entre eles estão:</a:t>
            </a:r>
            <a:endParaRPr lang="pt-BR" sz="1400">
              <a:cs typeface="Arial"/>
            </a:endParaRPr>
          </a:p>
          <a:p>
            <a:pPr algn="just"/>
            <a:endParaRPr lang="pt-BR" sz="1400" b="1" dirty="0">
              <a:ea typeface="+mn-lt"/>
              <a:cs typeface="+mn-lt"/>
            </a:endParaRPr>
          </a:p>
          <a:p>
            <a:pPr algn="just"/>
            <a:r>
              <a:rPr lang="pt-BR" sz="1400" b="1" dirty="0">
                <a:ea typeface="+mn-lt"/>
                <a:cs typeface="+mn-lt"/>
              </a:rPr>
              <a:t>Formação dos professores e orientadores:</a:t>
            </a:r>
            <a:r>
              <a:rPr lang="pt-BR" sz="1400" dirty="0">
                <a:ea typeface="+mn-lt"/>
                <a:cs typeface="+mn-lt"/>
              </a:rPr>
              <a:t> muitos ainda não estão preparados para utilizar ferramentas digitais de forma pedagógica.</a:t>
            </a:r>
            <a:endParaRPr lang="pt-BR" sz="1400">
              <a:cs typeface="Arial"/>
            </a:endParaRPr>
          </a:p>
          <a:p>
            <a:pPr algn="just"/>
            <a:br>
              <a:rPr lang="pt-BR" sz="1400" dirty="0">
                <a:ea typeface="+mn-lt"/>
                <a:cs typeface="+mn-lt"/>
              </a:rPr>
            </a:br>
            <a:r>
              <a:rPr lang="pt-BR" sz="1400" b="1" dirty="0">
                <a:ea typeface="+mn-lt"/>
                <a:cs typeface="+mn-lt"/>
              </a:rPr>
              <a:t>Desigualdade de acesso:</a:t>
            </a:r>
            <a:r>
              <a:rPr lang="pt-BR" sz="1400" dirty="0">
                <a:ea typeface="+mn-lt"/>
                <a:cs typeface="+mn-lt"/>
              </a:rPr>
              <a:t> nem todos os estudantes têm a mesma infraestrutura tecnológica, o que pode limitar o uso da plataforma.</a:t>
            </a:r>
          </a:p>
          <a:p>
            <a:pPr algn="just"/>
            <a:br>
              <a:rPr lang="pt-BR" sz="1400" dirty="0">
                <a:ea typeface="+mn-lt"/>
                <a:cs typeface="+mn-lt"/>
              </a:rPr>
            </a:br>
            <a:r>
              <a:rPr lang="pt-BR" sz="1400" b="1" dirty="0">
                <a:ea typeface="+mn-lt"/>
                <a:cs typeface="+mn-lt"/>
              </a:rPr>
              <a:t>Privacidade e segurança de dados:</a:t>
            </a:r>
            <a:r>
              <a:rPr lang="pt-BR" sz="1400" dirty="0">
                <a:ea typeface="+mn-lt"/>
                <a:cs typeface="+mn-lt"/>
              </a:rPr>
              <a:t> é necessário proteger as informações dos estudantes e garantir o uso seguro dos dados.</a:t>
            </a:r>
          </a:p>
          <a:p>
            <a:pPr algn="just"/>
            <a:br>
              <a:rPr lang="pt-BR" sz="1400" dirty="0">
                <a:ea typeface="+mn-lt"/>
                <a:cs typeface="+mn-lt"/>
              </a:rPr>
            </a:br>
            <a:r>
              <a:rPr lang="pt-BR" sz="1400" b="1" dirty="0">
                <a:ea typeface="+mn-lt"/>
                <a:cs typeface="+mn-lt"/>
              </a:rPr>
              <a:t>Dependência tecnológica:</a:t>
            </a:r>
            <a:r>
              <a:rPr lang="pt-BR" sz="1400" dirty="0">
                <a:ea typeface="+mn-lt"/>
                <a:cs typeface="+mn-lt"/>
              </a:rPr>
              <a:t> a plataforma deve ser um apoio, sem substituir a orientação pedagógica nem a interação humana.</a:t>
            </a:r>
            <a:endParaRPr lang="pt-BR" sz="1400" dirty="0"/>
          </a:p>
        </p:txBody>
      </p:sp>
      <p:pic>
        <p:nvPicPr>
          <p:cNvPr id="28" name="Imagem 27">
            <a:extLst>
              <a:ext uri="{FF2B5EF4-FFF2-40B4-BE49-F238E27FC236}">
                <a16:creationId xmlns:a16="http://schemas.microsoft.com/office/drawing/2014/main" id="{8C269A13-6ABD-B70A-7EF5-B62296C198B6}"/>
              </a:ext>
            </a:extLst>
          </p:cNvPr>
          <p:cNvPicPr>
            <a:picLocks noChangeAspect="1"/>
          </p:cNvPicPr>
          <p:nvPr/>
        </p:nvPicPr>
        <p:blipFill>
          <a:blip r:embed="rId4"/>
          <a:stretch>
            <a:fillRect/>
          </a:stretch>
        </p:blipFill>
        <p:spPr>
          <a:xfrm>
            <a:off x="7946731" y="2493224"/>
            <a:ext cx="2160000" cy="2160000"/>
          </a:xfrm>
          <a:prstGeom prst="rect">
            <a:avLst/>
          </a:prstGeom>
          <a:effectLst>
            <a:reflection blurRad="6350" stA="52000" endA="300" endPos="35000" dir="5400000" sy="-100000" algn="bl" rotWithShape="0"/>
          </a:effectLst>
        </p:spPr>
      </p:pic>
      <p:grpSp>
        <p:nvGrpSpPr>
          <p:cNvPr id="36" name="Agrupar 35">
            <a:extLst>
              <a:ext uri="{FF2B5EF4-FFF2-40B4-BE49-F238E27FC236}">
                <a16:creationId xmlns:a16="http://schemas.microsoft.com/office/drawing/2014/main" id="{639E271E-AB79-E7E3-67BF-7F2E9A959A56}"/>
              </a:ext>
            </a:extLst>
          </p:cNvPr>
          <p:cNvGrpSpPr/>
          <p:nvPr/>
        </p:nvGrpSpPr>
        <p:grpSpPr>
          <a:xfrm>
            <a:off x="2629213" y="-2293"/>
            <a:ext cx="6913821" cy="620688"/>
            <a:chOff x="2629213" y="0"/>
            <a:chExt cx="6913821" cy="620688"/>
          </a:xfrm>
        </p:grpSpPr>
        <p:pic>
          <p:nvPicPr>
            <p:cNvPr id="37" name="Imagem 36">
              <a:extLst>
                <a:ext uri="{FF2B5EF4-FFF2-40B4-BE49-F238E27FC236}">
                  <a16:creationId xmlns:a16="http://schemas.microsoft.com/office/drawing/2014/main" id="{66A43CEA-C610-B42E-B838-729F6D0D10E2}"/>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descr="Desenho com traços pretos em fundo branco e letras pretas em fundo branco&#10;&#10;Descrição gerada automaticamente com confiança média">
              <a:extLst>
                <a:ext uri="{FF2B5EF4-FFF2-40B4-BE49-F238E27FC236}">
                  <a16:creationId xmlns:a16="http://schemas.microsoft.com/office/drawing/2014/main" id="{AF5C864A-34FA-955D-F7A1-E7C2750599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a:extLst>
                <a:ext uri="{FF2B5EF4-FFF2-40B4-BE49-F238E27FC236}">
                  <a16:creationId xmlns:a16="http://schemas.microsoft.com/office/drawing/2014/main" id="{008DD6B5-6711-1551-D82F-12F6BCA5FA23}"/>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0" name="Fluxograma: Processo 39">
              <a:extLst>
                <a:ext uri="{FF2B5EF4-FFF2-40B4-BE49-F238E27FC236}">
                  <a16:creationId xmlns:a16="http://schemas.microsoft.com/office/drawing/2014/main" id="{95633808-2DB0-2A34-1893-7FC400D390BF}"/>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Fluxograma: Processo 40">
              <a:extLst>
                <a:ext uri="{FF2B5EF4-FFF2-40B4-BE49-F238E27FC236}">
                  <a16:creationId xmlns:a16="http://schemas.microsoft.com/office/drawing/2014/main" id="{AD5AACD5-86EB-62B1-A5EE-1005336996F5}"/>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Fluxograma: Processo 41">
              <a:extLst>
                <a:ext uri="{FF2B5EF4-FFF2-40B4-BE49-F238E27FC236}">
                  <a16:creationId xmlns:a16="http://schemas.microsoft.com/office/drawing/2014/main" id="{8110AEB2-5228-77AA-F2AB-A41B286F24EE}"/>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3" name="Espaço Reservado para Rodapé 6">
            <a:extLst>
              <a:ext uri="{FF2B5EF4-FFF2-40B4-BE49-F238E27FC236}">
                <a16:creationId xmlns:a16="http://schemas.microsoft.com/office/drawing/2014/main" id="{5D7717C5-624F-25C9-36DC-A4586ACF5E9B}"/>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sp>
        <p:nvSpPr>
          <p:cNvPr id="9" name="CaixaDeTexto 8">
            <a:extLst>
              <a:ext uri="{FF2B5EF4-FFF2-40B4-BE49-F238E27FC236}">
                <a16:creationId xmlns:a16="http://schemas.microsoft.com/office/drawing/2014/main" id="{DD732A77-2E02-D9AF-A295-7AE6CBA2A807}"/>
              </a:ext>
            </a:extLst>
          </p:cNvPr>
          <p:cNvSpPr txBox="1"/>
          <p:nvPr/>
        </p:nvSpPr>
        <p:spPr>
          <a:xfrm>
            <a:off x="7946731" y="5418323"/>
            <a:ext cx="2160000"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42938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D937-DB58-6979-CFBC-BF850A72B72B}"/>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1D7B220C-9036-A24A-CD66-910BE58977CB}"/>
              </a:ext>
            </a:extLst>
          </p:cNvPr>
          <p:cNvSpPr>
            <a:spLocks noGrp="1"/>
          </p:cNvSpPr>
          <p:nvPr>
            <p:ph type="sldNum" sz="quarter" idx="12"/>
          </p:nvPr>
        </p:nvSpPr>
        <p:spPr/>
        <p:txBody>
          <a:bodyPr/>
          <a:lstStyle/>
          <a:p>
            <a:pPr rtl="0"/>
            <a:fld id="{7DC1BBB0-96F0-4077-A278-0F3FB5C104D3}" type="slidenum">
              <a:rPr lang="pt-BR" noProof="0" smtClean="0"/>
              <a:pPr rtl="0"/>
              <a:t>33</a:t>
            </a:fld>
            <a:endParaRPr lang="pt-BR" noProof="0"/>
          </a:p>
        </p:txBody>
      </p:sp>
      <p:sp>
        <p:nvSpPr>
          <p:cNvPr id="5" name="Espaço reservado para conteúdo 13">
            <a:extLst>
              <a:ext uri="{FF2B5EF4-FFF2-40B4-BE49-F238E27FC236}">
                <a16:creationId xmlns:a16="http://schemas.microsoft.com/office/drawing/2014/main" id="{E74CBACE-ADC7-AB71-DC17-FEDC4C75449F}"/>
              </a:ext>
            </a:extLst>
          </p:cNvPr>
          <p:cNvSpPr txBox="1">
            <a:spLocks/>
          </p:cNvSpPr>
          <p:nvPr/>
        </p:nvSpPr>
        <p:spPr>
          <a:xfrm>
            <a:off x="1053852" y="2101339"/>
            <a:ext cx="9717372" cy="4255011"/>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pt-BR" sz="2000" b="1" dirty="0">
                <a:latin typeface="+mj-lt"/>
                <a:cs typeface="Arial"/>
              </a:rPr>
              <a:t>Bibliografia:</a:t>
            </a:r>
            <a:endParaRPr lang="en-US" sz="1200" dirty="0">
              <a:solidFill>
                <a:srgbClr val="000000"/>
              </a:solidFill>
              <a:ea typeface="+mn-lt"/>
              <a:cs typeface="Arial"/>
            </a:endParaRPr>
          </a:p>
          <a:p>
            <a:pPr marL="0" indent="0">
              <a:lnSpc>
                <a:spcPct val="100000"/>
              </a:lnSpc>
              <a:buNone/>
            </a:pPr>
            <a:r>
              <a:rPr lang="en-US" sz="1200" dirty="0">
                <a:ea typeface="+mn-lt"/>
                <a:cs typeface="Arial"/>
              </a:rPr>
              <a:t>AGÊNCIA EBC. </a:t>
            </a:r>
            <a:r>
              <a:rPr lang="en-US" sz="1200" b="1" dirty="0" err="1">
                <a:ea typeface="+mn-lt"/>
                <a:cs typeface="Arial"/>
              </a:rPr>
              <a:t>Divulgados</a:t>
            </a:r>
            <a:r>
              <a:rPr lang="en-US" sz="1200" b="1" dirty="0">
                <a:ea typeface="+mn-lt"/>
                <a:cs typeface="Arial"/>
              </a:rPr>
              <a:t> </a:t>
            </a:r>
            <a:r>
              <a:rPr lang="en-US" sz="1200" b="1" dirty="0" err="1">
                <a:ea typeface="+mn-lt"/>
                <a:cs typeface="Arial"/>
              </a:rPr>
              <a:t>resultados</a:t>
            </a:r>
            <a:r>
              <a:rPr lang="en-US" sz="1200" b="1" dirty="0">
                <a:ea typeface="+mn-lt"/>
                <a:cs typeface="Arial"/>
              </a:rPr>
              <a:t> do </a:t>
            </a:r>
            <a:r>
              <a:rPr lang="en-US" sz="1200" b="1" dirty="0" err="1">
                <a:ea typeface="+mn-lt"/>
                <a:cs typeface="Arial"/>
              </a:rPr>
              <a:t>Enem</a:t>
            </a:r>
            <a:r>
              <a:rPr lang="en-US" sz="1200" b="1" dirty="0">
                <a:ea typeface="+mn-lt"/>
                <a:cs typeface="Arial"/>
              </a:rPr>
              <a:t> 2023</a:t>
            </a:r>
            <a:r>
              <a:rPr lang="en-US" sz="1200" dirty="0">
                <a:ea typeface="+mn-lt"/>
                <a:cs typeface="Arial"/>
              </a:rPr>
              <a:t>. EBC, 2024. </a:t>
            </a:r>
            <a:r>
              <a:rPr lang="en-US" sz="1200" dirty="0" err="1">
                <a:ea typeface="+mn-lt"/>
                <a:cs typeface="Arial"/>
              </a:rPr>
              <a:t>Disponível</a:t>
            </a:r>
            <a:r>
              <a:rPr lang="en-US" sz="1200" dirty="0">
                <a:ea typeface="+mn-lt"/>
                <a:cs typeface="Arial"/>
              </a:rPr>
              <a:t> </a:t>
            </a:r>
            <a:r>
              <a:rPr lang="en-US" sz="1200" dirty="0" err="1">
                <a:ea typeface="+mn-lt"/>
                <a:cs typeface="Arial"/>
              </a:rPr>
              <a:t>em</a:t>
            </a:r>
            <a:r>
              <a:rPr lang="en-US" sz="1200" dirty="0">
                <a:ea typeface="+mn-lt"/>
                <a:cs typeface="Arial"/>
              </a:rPr>
              <a:t>:</a:t>
            </a:r>
            <a:r>
              <a:rPr lang="en-US" sz="1200" dirty="0">
                <a:solidFill>
                  <a:schemeClr val="tx2"/>
                </a:solidFill>
                <a:ea typeface="+mn-lt"/>
                <a:cs typeface="Arial"/>
              </a:rPr>
              <a:t> </a:t>
            </a:r>
            <a:r>
              <a:rPr lang="en-US" sz="1200" dirty="0">
                <a:solidFill>
                  <a:srgbClr val="0070C0"/>
                </a:solidFill>
                <a:ea typeface="+mn-lt"/>
                <a:cs typeface="Arial"/>
                <a:hlinkClick r:id="rId3">
                  <a:extLst>
                    <a:ext uri="{A12FA001-AC4F-418D-AE19-62706E023703}">
                      <ahyp:hlinkClr xmlns:ahyp="http://schemas.microsoft.com/office/drawing/2018/hyperlinkcolor" val="tx"/>
                    </a:ext>
                  </a:extLst>
                </a:hlinkClick>
              </a:rPr>
              <a:t>https://agenciagov.ebc.com.br/noticias/202401/divulgados-resultados-do-enem-2023</a:t>
            </a:r>
            <a:endParaRPr lang="en-US" sz="1200" dirty="0">
              <a:solidFill>
                <a:schemeClr val="tx2"/>
              </a:solidFill>
              <a:ea typeface="+mn-lt"/>
              <a:cs typeface="Arial"/>
            </a:endParaRPr>
          </a:p>
          <a:p>
            <a:pPr marL="0" indent="0">
              <a:lnSpc>
                <a:spcPct val="100000"/>
              </a:lnSpc>
              <a:buNone/>
            </a:pPr>
            <a:r>
              <a:rPr lang="pt-BR" sz="1200" dirty="0">
                <a:ea typeface="+mn-lt"/>
                <a:cs typeface="Arial"/>
              </a:rPr>
              <a:t>AIO EDUCAÇÃO. </a:t>
            </a:r>
            <a:r>
              <a:rPr lang="pt-BR" sz="1200" b="1" dirty="0">
                <a:ea typeface="+mn-lt"/>
                <a:cs typeface="Arial"/>
              </a:rPr>
              <a:t>Análise da evolução e disparidades nas notas do Enem</a:t>
            </a:r>
            <a:r>
              <a:rPr lang="pt-BR" sz="1200" dirty="0">
                <a:ea typeface="+mn-lt"/>
                <a:cs typeface="Arial"/>
              </a:rPr>
              <a:t>. edtech aio educação, 2024. Disponível em:</a:t>
            </a:r>
            <a:r>
              <a:rPr lang="pt-BR" sz="1200" dirty="0">
                <a:solidFill>
                  <a:srgbClr val="465562"/>
                </a:solidFill>
                <a:ea typeface="+mn-lt"/>
                <a:cs typeface="Arial"/>
              </a:rPr>
              <a:t> </a:t>
            </a:r>
            <a:r>
              <a:rPr lang="pt-BR" sz="1200" dirty="0">
                <a:solidFill>
                  <a:srgbClr val="0070C0"/>
                </a:solidFill>
                <a:ea typeface="+mn-lt"/>
                <a:cs typeface="Arial"/>
                <a:hlinkClick r:id="rId4">
                  <a:extLst>
                    <a:ext uri="{A12FA001-AC4F-418D-AE19-62706E023703}">
                      <ahyp:hlinkClr xmlns:ahyp="http://schemas.microsoft.com/office/drawing/2018/hyperlinkcolor" val="tx"/>
                    </a:ext>
                  </a:extLst>
                </a:hlinkClick>
              </a:rPr>
              <a:t>https://chatwoot.aio.com.br/hc/aio-educacao/articles/1734373277-de-onde-vem-os-dados-do-enem-por-escola</a:t>
            </a:r>
            <a:endParaRPr lang="pt-BR" sz="1200" dirty="0">
              <a:solidFill>
                <a:srgbClr val="0070C0"/>
              </a:solidFill>
              <a:ea typeface="+mn-lt"/>
              <a:cs typeface="Arial"/>
            </a:endParaRPr>
          </a:p>
          <a:p>
            <a:pPr marL="0" indent="0">
              <a:lnSpc>
                <a:spcPct val="100000"/>
              </a:lnSpc>
              <a:buNone/>
            </a:pPr>
            <a:r>
              <a:rPr lang="pt-BR" sz="1200" dirty="0">
                <a:solidFill>
                  <a:srgbClr val="465562"/>
                </a:solidFill>
                <a:ea typeface="+mn-lt"/>
                <a:cs typeface="Arial"/>
              </a:rPr>
              <a:t>BARBOSA</a:t>
            </a:r>
            <a:r>
              <a:rPr lang="pt-BR" sz="1200" dirty="0"/>
              <a:t>,</a:t>
            </a:r>
            <a:r>
              <a:rPr lang="pt-BR" sz="1200" dirty="0">
                <a:latin typeface="Euphemia"/>
                <a:cs typeface="Arial"/>
              </a:rPr>
              <a:t> Carlos Roberto de Almeida Correa. </a:t>
            </a:r>
            <a:r>
              <a:rPr lang="pt-BR" sz="1200" b="1" dirty="0">
                <a:latin typeface="Euphemia"/>
                <a:cs typeface="Arial"/>
              </a:rPr>
              <a:t>Transformações no Ensino-Aprendizagem com o Uso da Inteligência Artificial: Revisão Sistemática da Literatura</a:t>
            </a:r>
            <a:r>
              <a:rPr lang="pt-BR" sz="1200" dirty="0">
                <a:latin typeface="Euphemia"/>
                <a:cs typeface="Arial"/>
              </a:rPr>
              <a:t>. RECIMA21 - Revista Científica Multidisciplinar, 2023. Disponível em:</a:t>
            </a:r>
            <a:r>
              <a:rPr lang="pt-BR" sz="1200" dirty="0">
                <a:solidFill>
                  <a:schemeClr val="tx2"/>
                </a:solidFill>
                <a:latin typeface="Euphemia"/>
                <a:cs typeface="Arial"/>
              </a:rPr>
              <a:t> </a:t>
            </a:r>
            <a:r>
              <a:rPr lang="pt-BR" sz="1200" dirty="0">
                <a:solidFill>
                  <a:srgbClr val="0070C0"/>
                </a:solidFill>
                <a:latin typeface="Euphemia"/>
                <a:cs typeface="Arial"/>
              </a:rPr>
              <a:t> </a:t>
            </a:r>
            <a:r>
              <a:rPr lang="pt-BR" sz="1200" dirty="0">
                <a:solidFill>
                  <a:srgbClr val="0070C0"/>
                </a:solidFill>
                <a:latin typeface="Euphemia"/>
                <a:cs typeface="Arial"/>
                <a:hlinkClick r:id="rId5">
                  <a:extLst>
                    <a:ext uri="{A12FA001-AC4F-418D-AE19-62706E023703}">
                      <ahyp:hlinkClr xmlns:ahyp="http://schemas.microsoft.com/office/drawing/2018/hyperlinkcolor" val="tx"/>
                    </a:ext>
                  </a:extLst>
                </a:hlinkClick>
              </a:rPr>
              <a:t>https://recima21.com.br/recima21/article/view/3103/2259</a:t>
            </a:r>
            <a:endParaRPr lang="pt-BR" sz="1200" dirty="0">
              <a:solidFill>
                <a:srgbClr val="0070C0"/>
              </a:solidFill>
              <a:latin typeface="Euphemia"/>
              <a:cs typeface="Arial"/>
            </a:endParaRPr>
          </a:p>
          <a:p>
            <a:pPr marL="0" indent="0">
              <a:lnSpc>
                <a:spcPct val="100000"/>
              </a:lnSpc>
              <a:buNone/>
            </a:pPr>
            <a:r>
              <a:rPr lang="en-US" sz="1200" dirty="0"/>
              <a:t>BRASIL</a:t>
            </a:r>
            <a:r>
              <a:rPr lang="en-US" sz="1200" dirty="0">
                <a:cs typeface="Arial"/>
              </a:rPr>
              <a:t>. </a:t>
            </a:r>
            <a:r>
              <a:rPr lang="en-US" sz="1200" err="1">
                <a:cs typeface="Arial"/>
              </a:rPr>
              <a:t>Agência</a:t>
            </a:r>
            <a:r>
              <a:rPr lang="en-US" sz="1200" dirty="0">
                <a:cs typeface="Arial"/>
              </a:rPr>
              <a:t> Gov.</a:t>
            </a:r>
            <a:r>
              <a:rPr lang="en-US" sz="1200" b="1" dirty="0">
                <a:cs typeface="Arial"/>
              </a:rPr>
              <a:t> </a:t>
            </a:r>
            <a:r>
              <a:rPr lang="en-US" sz="1200" b="1" err="1">
                <a:cs typeface="Arial"/>
              </a:rPr>
              <a:t>Divulgados</a:t>
            </a:r>
            <a:r>
              <a:rPr lang="en-US" sz="1200" b="1" dirty="0">
                <a:cs typeface="Arial"/>
              </a:rPr>
              <a:t> </a:t>
            </a:r>
            <a:r>
              <a:rPr lang="en-US" sz="1200" b="1" err="1">
                <a:cs typeface="Arial"/>
              </a:rPr>
              <a:t>resultados</a:t>
            </a:r>
            <a:r>
              <a:rPr lang="en-US" sz="1200" b="1" dirty="0">
                <a:cs typeface="Arial"/>
              </a:rPr>
              <a:t> do </a:t>
            </a:r>
            <a:r>
              <a:rPr lang="en-US" sz="1200" b="1" err="1">
                <a:cs typeface="Arial"/>
              </a:rPr>
              <a:t>Enem</a:t>
            </a:r>
            <a:r>
              <a:rPr lang="en-US" sz="1200" b="1" dirty="0">
                <a:cs typeface="Arial"/>
              </a:rPr>
              <a:t> 2023</a:t>
            </a:r>
            <a:r>
              <a:rPr lang="en-US" sz="1200" dirty="0">
                <a:cs typeface="Arial"/>
              </a:rPr>
              <a:t>. 16 </a:t>
            </a:r>
            <a:r>
              <a:rPr lang="en-US" sz="1200" err="1">
                <a:cs typeface="Arial"/>
              </a:rPr>
              <a:t>jan.</a:t>
            </a:r>
            <a:r>
              <a:rPr lang="en-US" sz="1200" dirty="0">
                <a:cs typeface="Arial"/>
              </a:rPr>
              <a:t> 2024. </a:t>
            </a:r>
            <a:r>
              <a:rPr lang="en-US" sz="1200" err="1">
                <a:cs typeface="Arial"/>
              </a:rPr>
              <a:t>Disponível</a:t>
            </a:r>
            <a:r>
              <a:rPr lang="en-US" sz="1200" dirty="0">
                <a:cs typeface="Arial"/>
              </a:rPr>
              <a:t> </a:t>
            </a:r>
            <a:r>
              <a:rPr lang="en-US" sz="1200" err="1">
                <a:cs typeface="Arial"/>
              </a:rPr>
              <a:t>em</a:t>
            </a:r>
            <a:r>
              <a:rPr lang="en-US" sz="1200" dirty="0">
                <a:cs typeface="Arial"/>
              </a:rPr>
              <a:t>:</a:t>
            </a:r>
            <a:r>
              <a:rPr lang="en-US" sz="1200" dirty="0">
                <a:solidFill>
                  <a:schemeClr val="tx2"/>
                </a:solidFill>
                <a:cs typeface="Arial"/>
              </a:rPr>
              <a:t>  </a:t>
            </a:r>
            <a:r>
              <a:rPr lang="en-US" sz="1200" dirty="0">
                <a:solidFill>
                  <a:srgbClr val="0070C0"/>
                </a:solidFill>
                <a:cs typeface="Arial"/>
                <a:hlinkClick r:id="rId3">
                  <a:extLst>
                    <a:ext uri="{A12FA001-AC4F-418D-AE19-62706E023703}">
                      <ahyp:hlinkClr xmlns:ahyp="http://schemas.microsoft.com/office/drawing/2018/hyperlinkcolor" val="tx"/>
                    </a:ext>
                  </a:extLst>
                </a:hlinkClick>
              </a:rPr>
              <a:t>https://agenciagov.ebc.com.br/noticias/202401/divulgados-resultados-do-enem-2023</a:t>
            </a:r>
            <a:endParaRPr lang="en-US" sz="1200" dirty="0">
              <a:solidFill>
                <a:srgbClr val="0070C0"/>
              </a:solidFill>
              <a:cs typeface="Arial"/>
            </a:endParaRPr>
          </a:p>
          <a:p>
            <a:pPr marL="0" indent="0">
              <a:lnSpc>
                <a:spcPct val="100000"/>
              </a:lnSpc>
              <a:buNone/>
            </a:pPr>
            <a:r>
              <a:rPr lang="en-US" sz="1200" dirty="0">
                <a:cs typeface="Arial"/>
              </a:rPr>
              <a:t>CARNAVAL, Marilya Mariany. </a:t>
            </a:r>
            <a:r>
              <a:rPr lang="en-US" sz="1200" b="1" dirty="0">
                <a:cs typeface="Arial"/>
              </a:rPr>
              <a:t>A </a:t>
            </a:r>
            <a:r>
              <a:rPr lang="en-US" sz="1200" b="1" err="1">
                <a:cs typeface="Arial"/>
              </a:rPr>
              <a:t>desigualdade</a:t>
            </a:r>
            <a:r>
              <a:rPr lang="en-US" sz="1200" b="1" dirty="0">
                <a:cs typeface="Arial"/>
              </a:rPr>
              <a:t> da </a:t>
            </a:r>
            <a:r>
              <a:rPr lang="en-US" sz="1200" b="1" err="1">
                <a:cs typeface="Arial"/>
              </a:rPr>
              <a:t>infraestrutura</a:t>
            </a:r>
            <a:r>
              <a:rPr lang="en-US" sz="1200" b="1" dirty="0">
                <a:cs typeface="Arial"/>
              </a:rPr>
              <a:t> escolar das </a:t>
            </a:r>
            <a:r>
              <a:rPr lang="en-US" sz="1200" b="1" err="1">
                <a:cs typeface="Arial"/>
              </a:rPr>
              <a:t>escolas</a:t>
            </a:r>
            <a:r>
              <a:rPr lang="en-US" sz="1200" b="1" dirty="0">
                <a:cs typeface="Arial"/>
              </a:rPr>
              <a:t> </a:t>
            </a:r>
            <a:r>
              <a:rPr lang="en-US" sz="1200" b="1" err="1">
                <a:cs typeface="Arial"/>
              </a:rPr>
              <a:t>estaduais</a:t>
            </a:r>
            <a:r>
              <a:rPr lang="en-US" sz="1200" b="1" dirty="0">
                <a:cs typeface="Arial"/>
              </a:rPr>
              <a:t> do </a:t>
            </a:r>
            <a:r>
              <a:rPr lang="en-US" sz="1200" b="1" err="1">
                <a:cs typeface="Arial"/>
              </a:rPr>
              <a:t>município</a:t>
            </a:r>
            <a:r>
              <a:rPr lang="en-US" sz="1200" b="1" dirty="0">
                <a:cs typeface="Arial"/>
              </a:rPr>
              <a:t> de São Paulo</a:t>
            </a:r>
            <a:r>
              <a:rPr lang="en-US" sz="1200" dirty="0">
                <a:cs typeface="Arial"/>
              </a:rPr>
              <a:t>. Jornal de </a:t>
            </a:r>
            <a:r>
              <a:rPr lang="en-US" sz="1200" err="1">
                <a:cs typeface="Arial"/>
              </a:rPr>
              <a:t>Políticas</a:t>
            </a:r>
            <a:r>
              <a:rPr lang="en-US" sz="1200" dirty="0">
                <a:cs typeface="Arial"/>
              </a:rPr>
              <a:t> </a:t>
            </a:r>
            <a:r>
              <a:rPr lang="en-US" sz="1200" err="1">
                <a:cs typeface="Arial"/>
              </a:rPr>
              <a:t>Educacionais</a:t>
            </a:r>
            <a:r>
              <a:rPr lang="en-US" sz="1200" dirty="0">
                <a:cs typeface="Arial"/>
              </a:rPr>
              <a:t> – Educ@, v. 15, 2021. </a:t>
            </a:r>
            <a:r>
              <a:rPr lang="en-US" sz="1200" err="1">
                <a:cs typeface="Arial"/>
              </a:rPr>
              <a:t>Disponível</a:t>
            </a:r>
            <a:r>
              <a:rPr lang="en-US" sz="1200" dirty="0">
                <a:cs typeface="Arial"/>
              </a:rPr>
              <a:t> </a:t>
            </a:r>
            <a:r>
              <a:rPr lang="en-US" sz="1200" err="1">
                <a:cs typeface="Arial"/>
              </a:rPr>
              <a:t>em</a:t>
            </a:r>
            <a:r>
              <a:rPr lang="en-US" sz="1200" dirty="0">
                <a:cs typeface="Arial"/>
              </a:rPr>
              <a:t>:</a:t>
            </a:r>
            <a:r>
              <a:rPr lang="en-US" sz="1200" dirty="0">
                <a:solidFill>
                  <a:schemeClr val="tx2"/>
                </a:solidFill>
                <a:cs typeface="Arial"/>
              </a:rPr>
              <a:t> </a:t>
            </a:r>
            <a:r>
              <a:rPr lang="en-US" sz="1200" dirty="0">
                <a:solidFill>
                  <a:srgbClr val="0070C0"/>
                </a:solidFill>
                <a:cs typeface="Arial"/>
                <a:hlinkClick r:id="rId6">
                  <a:extLst>
                    <a:ext uri="{A12FA001-AC4F-418D-AE19-62706E023703}">
                      <ahyp:hlinkClr xmlns:ahyp="http://schemas.microsoft.com/office/drawing/2018/hyperlinkcolor" val="tx"/>
                    </a:ext>
                  </a:extLst>
                </a:hlinkClick>
              </a:rPr>
              <a:t>http://educa.fcc.org.br/scielo.php?script=sci_arttext&amp;pid=S1981-19692021000100130&amp;lng=pt&amp;nrm=iso</a:t>
            </a:r>
            <a:endParaRPr lang="en-US" sz="1200" dirty="0">
              <a:solidFill>
                <a:srgbClr val="0070C0"/>
              </a:solidFill>
              <a:cs typeface="Arial"/>
            </a:endParaRPr>
          </a:p>
          <a:p>
            <a:pPr marL="0" indent="0">
              <a:lnSpc>
                <a:spcPct val="100000"/>
              </a:lnSpc>
              <a:buNone/>
            </a:pPr>
            <a:r>
              <a:rPr lang="pt-BR" sz="1200" dirty="0"/>
              <a:t>ESPÍRITO SANTO (Estado). </a:t>
            </a:r>
            <a:r>
              <a:rPr lang="pt-BR" sz="1200" b="1" dirty="0"/>
              <a:t>Secretaria da Educação. Mais da metade dos alunos da rede estadual do Espírito Santo tem nota acima de 600 na redação do Enem 2023</a:t>
            </a:r>
            <a:r>
              <a:rPr lang="pt-BR" sz="1200" dirty="0"/>
              <a:t>. 2024. Disponível em</a:t>
            </a:r>
            <a:r>
              <a:rPr lang="pt-BR" sz="1200" dirty="0">
                <a:solidFill>
                  <a:srgbClr val="465562"/>
                </a:solidFill>
              </a:rPr>
              <a:t>: </a:t>
            </a:r>
            <a:r>
              <a:rPr lang="pt-BR" sz="1200" dirty="0">
                <a:solidFill>
                  <a:srgbClr val="0070C0"/>
                </a:solidFill>
                <a:hlinkClick r:id="rId7">
                  <a:extLst>
                    <a:ext uri="{A12FA001-AC4F-418D-AE19-62706E023703}">
                      <ahyp:hlinkClr xmlns:ahyp="http://schemas.microsoft.com/office/drawing/2018/hyperlinkcolor" val="tx"/>
                    </a:ext>
                  </a:extLst>
                </a:hlinkClick>
              </a:rPr>
              <a:t>https://www.es.gov.br/Noticia/mais-dametade-dos-alunos-da-rede-estadual-do-espirito-santo-tem-nota-acima-de-600-naredacao-do-enem-2023</a:t>
            </a:r>
            <a:endParaRPr lang="pt-BR" sz="1200" dirty="0">
              <a:solidFill>
                <a:srgbClr val="0070C0"/>
              </a:solidFill>
            </a:endParaRPr>
          </a:p>
          <a:p>
            <a:pPr marL="0" indent="0">
              <a:buNone/>
            </a:pPr>
            <a:endParaRPr lang="pt-BR" sz="1200" dirty="0">
              <a:solidFill>
                <a:srgbClr val="0070C0"/>
              </a:solidFill>
            </a:endParaRPr>
          </a:p>
          <a:p>
            <a:pPr marL="0" indent="0">
              <a:buNone/>
            </a:pPr>
            <a:endParaRPr lang="en-US" sz="1200" dirty="0">
              <a:solidFill>
                <a:srgbClr val="000000"/>
              </a:solidFill>
              <a:latin typeface="Arial"/>
              <a:cs typeface="Arial"/>
            </a:endParaRPr>
          </a:p>
        </p:txBody>
      </p:sp>
      <p:sp>
        <p:nvSpPr>
          <p:cNvPr id="12" name="Título 1">
            <a:extLst>
              <a:ext uri="{FF2B5EF4-FFF2-40B4-BE49-F238E27FC236}">
                <a16:creationId xmlns:a16="http://schemas.microsoft.com/office/drawing/2014/main" id="{51032300-789B-60BF-CD4B-6828C642AC62}"/>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2F22F1A7-D07B-E85F-933D-68C28F0B8804}"/>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4" name="Imagem 3" descr="Logotipo, nome da empresa&#10;&#10;O conteúdo gerado por IA pode estar incorreto.">
            <a:extLst>
              <a:ext uri="{FF2B5EF4-FFF2-40B4-BE49-F238E27FC236}">
                <a16:creationId xmlns:a16="http://schemas.microsoft.com/office/drawing/2014/main" id="{91C7F174-93DA-F938-48FA-9CCF41C22AAE}"/>
              </a:ext>
            </a:extLst>
          </p:cNvPr>
          <p:cNvPicPr>
            <a:picLocks noChangeAspect="1"/>
          </p:cNvPicPr>
          <p:nvPr/>
        </p:nvPicPr>
        <p:blipFill>
          <a:blip r:embed="rId8"/>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22E34E3D-6AC5-B7C9-2994-D24B01C89AF1}"/>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5B542998-F145-4FAC-2526-F53001212CAE}"/>
                </a:ext>
              </a:extLst>
            </p:cNvPr>
            <p:cNvPicPr>
              <a:picLocks noChangeAspect="1"/>
            </p:cNvPicPr>
            <p:nvPr/>
          </p:nvPicPr>
          <p:blipFill>
            <a:blip r:embed="rId9"/>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D4D44079-2E25-3F46-F378-57BAF03057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5BB31764-0129-1ABF-B694-2265B52E62E4}"/>
                </a:ext>
              </a:extLst>
            </p:cNvPr>
            <p:cNvPicPr>
              <a:picLocks noChangeAspect="1"/>
            </p:cNvPicPr>
            <p:nvPr/>
          </p:nvPicPr>
          <p:blipFill>
            <a:blip r:embed="rId11"/>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3E03D504-317D-0E4B-C6E5-2F7991C396C7}"/>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B9A428D9-D7E6-26A2-ADD4-7BB9AEBA1C81}"/>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ED740B5A-A575-AC18-89F3-973D3A1B48E1}"/>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 name="Espaço Reservado para Rodapé 6">
            <a:extLst>
              <a:ext uri="{FF2B5EF4-FFF2-40B4-BE49-F238E27FC236}">
                <a16:creationId xmlns:a16="http://schemas.microsoft.com/office/drawing/2014/main" id="{4296D9B5-4F4B-83C9-886A-B5A8348E6B18}"/>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spTree>
    <p:extLst>
      <p:ext uri="{BB962C8B-B14F-4D97-AF65-F5344CB8AC3E}">
        <p14:creationId xmlns:p14="http://schemas.microsoft.com/office/powerpoint/2010/main" val="51157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2B3D2-ECCA-E1CC-A84A-B090821BE154}"/>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A27DB80F-423B-45C5-2B14-4206D7B0F06E}"/>
              </a:ext>
            </a:extLst>
          </p:cNvPr>
          <p:cNvSpPr>
            <a:spLocks noGrp="1"/>
          </p:cNvSpPr>
          <p:nvPr>
            <p:ph type="sldNum" sz="quarter" idx="12"/>
          </p:nvPr>
        </p:nvSpPr>
        <p:spPr/>
        <p:txBody>
          <a:bodyPr/>
          <a:lstStyle/>
          <a:p>
            <a:pPr rtl="0"/>
            <a:fld id="{7DC1BBB0-96F0-4077-A278-0F3FB5C104D3}" type="slidenum">
              <a:rPr lang="pt-BR" noProof="0" smtClean="0"/>
              <a:pPr rtl="0"/>
              <a:t>34</a:t>
            </a:fld>
            <a:endParaRPr lang="pt-BR" noProof="0"/>
          </a:p>
        </p:txBody>
      </p:sp>
      <p:sp>
        <p:nvSpPr>
          <p:cNvPr id="5" name="Espaço reservado para conteúdo 13">
            <a:extLst>
              <a:ext uri="{FF2B5EF4-FFF2-40B4-BE49-F238E27FC236}">
                <a16:creationId xmlns:a16="http://schemas.microsoft.com/office/drawing/2014/main" id="{70C077E4-4502-56FC-8363-6290A8A141B5}"/>
              </a:ext>
            </a:extLst>
          </p:cNvPr>
          <p:cNvSpPr txBox="1">
            <a:spLocks/>
          </p:cNvSpPr>
          <p:nvPr/>
        </p:nvSpPr>
        <p:spPr>
          <a:xfrm>
            <a:off x="1053852" y="2101339"/>
            <a:ext cx="9717372" cy="4255012"/>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pt-BR" sz="2000" b="1" dirty="0">
                <a:latin typeface="+mj-lt"/>
                <a:cs typeface="Arial"/>
              </a:rPr>
              <a:t>Bibliografia:</a:t>
            </a:r>
          </a:p>
          <a:p>
            <a:pPr marL="0" indent="0" algn="just">
              <a:lnSpc>
                <a:spcPct val="100000"/>
              </a:lnSpc>
              <a:buNone/>
            </a:pPr>
            <a:r>
              <a:rPr lang="pt-BR" sz="1200" dirty="0">
                <a:cs typeface="Arial"/>
              </a:rPr>
              <a:t>FEIJÓ, Janaína Rodrigues; FRANÇA, João Mário Santos de. </a:t>
            </a:r>
            <a:r>
              <a:rPr lang="pt-BR" sz="1200" b="1" dirty="0">
                <a:cs typeface="Arial"/>
              </a:rPr>
              <a:t>Diferencial de desempenho entre jovens das escolas públicas e privadas. Estudos Econômicos</a:t>
            </a:r>
            <a:r>
              <a:rPr lang="pt-BR" sz="1200" dirty="0">
                <a:cs typeface="Arial"/>
              </a:rPr>
              <a:t>, São Paulo, v. 51, n. 2, p. 373-408, 24 jun. 2021. Disponível em: </a:t>
            </a:r>
            <a:r>
              <a:rPr lang="pt-BR" sz="1200" dirty="0">
                <a:solidFill>
                  <a:srgbClr val="0070C0"/>
                </a:solidFill>
                <a:cs typeface="Arial"/>
                <a:hlinkClick r:id="rId3">
                  <a:extLst>
                    <a:ext uri="{A12FA001-AC4F-418D-AE19-62706E023703}">
                      <ahyp:hlinkClr xmlns:ahyp="http://schemas.microsoft.com/office/drawing/2018/hyperlinkcolor" val="tx"/>
                    </a:ext>
                  </a:extLst>
                </a:hlinkClick>
              </a:rPr>
              <a:t>https://revistas.usp.br/ee/article/view/171074</a:t>
            </a:r>
            <a:endParaRPr lang="pt-BR" sz="1200" dirty="0"/>
          </a:p>
          <a:p>
            <a:pPr marL="0" indent="0">
              <a:lnSpc>
                <a:spcPct val="100000"/>
              </a:lnSpc>
              <a:buNone/>
            </a:pPr>
            <a:r>
              <a:rPr lang="pt-BR" sz="1200" dirty="0"/>
              <a:t>FREEPIK. Disponível em: </a:t>
            </a:r>
            <a:r>
              <a:rPr lang="pt-BR" sz="1200" dirty="0">
                <a:solidFill>
                  <a:srgbClr val="0070C0"/>
                </a:solidFill>
                <a:hlinkClick r:id="rId4">
                  <a:extLst>
                    <a:ext uri="{A12FA001-AC4F-418D-AE19-62706E023703}">
                      <ahyp:hlinkClr xmlns:ahyp="http://schemas.microsoft.com/office/drawing/2018/hyperlinkcolor" val="tx"/>
                    </a:ext>
                  </a:extLst>
                </a:hlinkClick>
              </a:rPr>
              <a:t>https://br.freepik.com/</a:t>
            </a:r>
            <a:r>
              <a:rPr lang="pt-BR" sz="1200" dirty="0"/>
              <a:t>.</a:t>
            </a:r>
            <a:endParaRPr lang="en-US" sz="1200">
              <a:solidFill>
                <a:srgbClr val="8FC48C"/>
              </a:solidFill>
              <a:cs typeface="Arial"/>
            </a:endParaRPr>
          </a:p>
          <a:p>
            <a:pPr marL="0" indent="0">
              <a:lnSpc>
                <a:spcPct val="100000"/>
              </a:lnSpc>
              <a:buNone/>
            </a:pPr>
            <a:r>
              <a:rPr lang="en-US" sz="1200" dirty="0">
                <a:cs typeface="Arial"/>
              </a:rPr>
              <a:t>GOVERNO DO ESTADO DE SÃO PAULO. </a:t>
            </a:r>
            <a:r>
              <a:rPr lang="en-US" sz="1200" b="1" err="1">
                <a:cs typeface="Arial"/>
              </a:rPr>
              <a:t>Secretaria</a:t>
            </a:r>
            <a:r>
              <a:rPr lang="en-US" sz="1200" b="1" dirty="0">
                <a:cs typeface="Arial"/>
              </a:rPr>
              <a:t> de Estado da </a:t>
            </a:r>
            <a:r>
              <a:rPr lang="en-US" sz="1200" b="1" err="1">
                <a:cs typeface="Arial"/>
              </a:rPr>
              <a:t>Saúde</a:t>
            </a:r>
            <a:r>
              <a:rPr lang="en-US" sz="1200" b="1" dirty="0">
                <a:cs typeface="Arial"/>
              </a:rPr>
              <a:t>. </a:t>
            </a:r>
            <a:r>
              <a:rPr lang="en-US" sz="1200" b="1" err="1">
                <a:cs typeface="Arial"/>
              </a:rPr>
              <a:t>Gabinete</a:t>
            </a:r>
            <a:r>
              <a:rPr lang="en-US" sz="1200" b="1" dirty="0">
                <a:cs typeface="Arial"/>
              </a:rPr>
              <a:t> do </a:t>
            </a:r>
            <a:r>
              <a:rPr lang="en-US" sz="1200" b="1" err="1">
                <a:cs typeface="Arial"/>
              </a:rPr>
              <a:t>Secretário</a:t>
            </a:r>
            <a:r>
              <a:rPr lang="en-US" sz="1200" b="1" dirty="0">
                <a:cs typeface="Arial"/>
              </a:rPr>
              <a:t>. </a:t>
            </a:r>
            <a:r>
              <a:rPr lang="en-US" sz="1200" b="1" err="1">
                <a:cs typeface="Arial"/>
              </a:rPr>
              <a:t>Despacho</a:t>
            </a:r>
            <a:r>
              <a:rPr lang="en-US" sz="1200" b="1" dirty="0">
                <a:cs typeface="Arial"/>
              </a:rPr>
              <a:t> – </a:t>
            </a:r>
            <a:r>
              <a:rPr lang="en-US" sz="1200" b="1" err="1">
                <a:cs typeface="Arial"/>
              </a:rPr>
              <a:t>Estudos</a:t>
            </a:r>
            <a:r>
              <a:rPr lang="en-US" sz="1200" b="1" dirty="0">
                <a:cs typeface="Arial"/>
              </a:rPr>
              <a:t> para </a:t>
            </a:r>
            <a:r>
              <a:rPr lang="en-US" sz="1200" b="1" err="1">
                <a:cs typeface="Arial"/>
              </a:rPr>
              <a:t>elaboração</a:t>
            </a:r>
            <a:r>
              <a:rPr lang="en-US" sz="1200" b="1" dirty="0">
                <a:cs typeface="Arial"/>
              </a:rPr>
              <a:t> de </a:t>
            </a:r>
            <a:r>
              <a:rPr lang="en-US" sz="1200" b="1" err="1">
                <a:cs typeface="Arial"/>
              </a:rPr>
              <a:t>Proposta</a:t>
            </a:r>
            <a:r>
              <a:rPr lang="en-US" sz="1200" b="1" dirty="0">
                <a:cs typeface="Arial"/>
              </a:rPr>
              <a:t> de </a:t>
            </a:r>
            <a:r>
              <a:rPr lang="en-US" sz="1200" b="1" err="1">
                <a:cs typeface="Arial"/>
              </a:rPr>
              <a:t>Emenda</a:t>
            </a:r>
            <a:r>
              <a:rPr lang="en-US" sz="1200" b="1" dirty="0">
                <a:cs typeface="Arial"/>
              </a:rPr>
              <a:t> à </a:t>
            </a:r>
            <a:r>
              <a:rPr lang="en-US" sz="1200" b="1" err="1">
                <a:cs typeface="Arial"/>
              </a:rPr>
              <a:t>Constituição</a:t>
            </a:r>
            <a:r>
              <a:rPr lang="en-US" sz="1200" b="1" dirty="0">
                <a:cs typeface="Arial"/>
              </a:rPr>
              <a:t>: </a:t>
            </a:r>
            <a:r>
              <a:rPr lang="en-US" sz="1200" b="1" err="1">
                <a:cs typeface="Arial"/>
              </a:rPr>
              <a:t>limite</a:t>
            </a:r>
            <a:r>
              <a:rPr lang="en-US" sz="1200" b="1" dirty="0">
                <a:cs typeface="Arial"/>
              </a:rPr>
              <a:t> </a:t>
            </a:r>
            <a:r>
              <a:rPr lang="en-US" sz="1200" b="1" err="1">
                <a:cs typeface="Arial"/>
              </a:rPr>
              <a:t>mínimo</a:t>
            </a:r>
            <a:r>
              <a:rPr lang="en-US" sz="1200" b="1" dirty="0">
                <a:cs typeface="Arial"/>
              </a:rPr>
              <a:t> de </a:t>
            </a:r>
            <a:r>
              <a:rPr lang="en-US" sz="1200" b="1" err="1">
                <a:cs typeface="Arial"/>
              </a:rPr>
              <a:t>gastos</a:t>
            </a:r>
            <a:r>
              <a:rPr lang="en-US" sz="1200" dirty="0">
                <a:cs typeface="Arial"/>
              </a:rPr>
              <a:t>. São Paulo, </a:t>
            </a:r>
            <a:r>
              <a:rPr lang="en-US" sz="1200" err="1">
                <a:cs typeface="Arial"/>
              </a:rPr>
              <a:t>s.d.</a:t>
            </a:r>
            <a:r>
              <a:rPr lang="en-US" sz="1200" dirty="0">
                <a:cs typeface="Arial"/>
              </a:rPr>
              <a:t> </a:t>
            </a:r>
            <a:r>
              <a:rPr lang="en-US" sz="1200" err="1">
                <a:cs typeface="Arial"/>
              </a:rPr>
              <a:t>Disponível</a:t>
            </a:r>
            <a:r>
              <a:rPr lang="en-US" sz="1200" dirty="0">
                <a:cs typeface="Arial"/>
              </a:rPr>
              <a:t> </a:t>
            </a:r>
            <a:r>
              <a:rPr lang="en-US" sz="1200" err="1">
                <a:cs typeface="Arial"/>
              </a:rPr>
              <a:t>em</a:t>
            </a:r>
            <a:r>
              <a:rPr lang="en-US" sz="1200" dirty="0">
                <a:cs typeface="Arial"/>
              </a:rPr>
              <a:t>:</a:t>
            </a:r>
            <a:r>
              <a:rPr lang="en-US" sz="1200" dirty="0">
                <a:solidFill>
                  <a:schemeClr val="tx2"/>
                </a:solidFill>
                <a:cs typeface="Arial"/>
              </a:rPr>
              <a:t> </a:t>
            </a:r>
            <a:r>
              <a:rPr lang="en-US" sz="1200" dirty="0">
                <a:solidFill>
                  <a:schemeClr val="tx2"/>
                </a:solidFill>
                <a:ea typeface="+mn-lt"/>
                <a:cs typeface="Arial"/>
              </a:rPr>
              <a:t> </a:t>
            </a:r>
            <a:r>
              <a:rPr lang="en-US" sz="1200" dirty="0">
                <a:solidFill>
                  <a:srgbClr val="0070C0"/>
                </a:solidFill>
                <a:ea typeface="+mn-lt"/>
                <a:cs typeface="Arial"/>
                <a:hlinkClick r:id="rId5">
                  <a:extLst>
                    <a:ext uri="{A12FA001-AC4F-418D-AE19-62706E023703}">
                      <ahyp:hlinkClr xmlns:ahyp="http://schemas.microsoft.com/office/drawing/2018/hyperlinkcolor" val="tx"/>
                    </a:ext>
                  </a:extLst>
                </a:hlinkClick>
              </a:rPr>
              <a:t>https://sei.sp.gov.br/sei/controlador_externo.php?acao=documento_conferir&amp;codigo_verificador=6625077&amp;codigo_crc=7219481D&amp;hash_download=ed720e8646e4e4c1f0eed9d89af48c213ced7495b69a58c999e7fb2ff7a0ce8e52321e2e389aad35a922af750f7cc4beb249022c0f9a057a00f14d3f509c1278&amp;visualizacao=1&amp;id_orgao_acesso_externo=0</a:t>
            </a:r>
            <a:endParaRPr lang="en-US" sz="1200">
              <a:solidFill>
                <a:srgbClr val="8FC48C"/>
              </a:solidFill>
              <a:latin typeface="+mj-lt"/>
              <a:cs typeface="Arial"/>
            </a:endParaRPr>
          </a:p>
          <a:p>
            <a:pPr marL="0" indent="0">
              <a:lnSpc>
                <a:spcPct val="100000"/>
              </a:lnSpc>
              <a:buNone/>
            </a:pPr>
            <a:r>
              <a:rPr lang="pt-BR" sz="1200" dirty="0"/>
              <a:t>ICONS8. Disponível em: </a:t>
            </a:r>
            <a:r>
              <a:rPr lang="pt-BR" sz="1200" dirty="0">
                <a:solidFill>
                  <a:srgbClr val="0070C0"/>
                </a:solidFill>
                <a:hlinkClick r:id="rId6">
                  <a:extLst>
                    <a:ext uri="{A12FA001-AC4F-418D-AE19-62706E023703}">
                      <ahyp:hlinkClr xmlns:ahyp="http://schemas.microsoft.com/office/drawing/2018/hyperlinkcolor" val="tx"/>
                    </a:ext>
                  </a:extLst>
                </a:hlinkClick>
              </a:rPr>
              <a:t>https://icons8.com/icons</a:t>
            </a:r>
            <a:endParaRPr lang="pt-BR" sz="1200" dirty="0">
              <a:solidFill>
                <a:schemeClr val="tx2"/>
              </a:solidFill>
            </a:endParaRPr>
          </a:p>
          <a:p>
            <a:pPr marL="0" indent="0">
              <a:lnSpc>
                <a:spcPct val="100000"/>
              </a:lnSpc>
              <a:buNone/>
            </a:pPr>
            <a:r>
              <a:rPr lang="pt-BR" sz="1200" dirty="0"/>
              <a:t>INEP. </a:t>
            </a:r>
            <a:r>
              <a:rPr lang="pt-BR" sz="1200" b="1" dirty="0"/>
              <a:t>A Redação do ENEM – Cartilha do(a) participante. INEP</a:t>
            </a:r>
            <a:r>
              <a:rPr lang="pt-BR" sz="1200" dirty="0"/>
              <a:t>, 2024. Disponível em: </a:t>
            </a:r>
            <a:r>
              <a:rPr lang="pt-BR" sz="1200" dirty="0">
                <a:solidFill>
                  <a:srgbClr val="0070C0"/>
                </a:solidFill>
                <a:hlinkClick r:id="rId7">
                  <a:extLst>
                    <a:ext uri="{A12FA001-AC4F-418D-AE19-62706E023703}">
                      <ahyp:hlinkClr xmlns:ahyp="http://schemas.microsoft.com/office/drawing/2018/hyperlinkcolor" val="tx"/>
                    </a:ext>
                  </a:extLst>
                </a:hlinkClick>
              </a:rPr>
              <a:t>https://www.gov.br/inep/pt-br/centrais-de-conteudo/acervo-linha-editorial/publicacoes-institucionais/avaliacoes-e-exames-da-educacao-basica/a-redacao-do-enem-cartilha-do-a-participante</a:t>
            </a:r>
            <a:endParaRPr lang="pt-BR" sz="1200" dirty="0">
              <a:solidFill>
                <a:srgbClr val="0070C0"/>
              </a:solidFill>
            </a:endParaRPr>
          </a:p>
          <a:p>
            <a:pPr marL="0" indent="0">
              <a:lnSpc>
                <a:spcPct val="100000"/>
              </a:lnSpc>
              <a:buNone/>
            </a:pPr>
            <a:endParaRPr lang="pt-BR" sz="1200" dirty="0">
              <a:solidFill>
                <a:srgbClr val="0070C0"/>
              </a:solidFill>
            </a:endParaRPr>
          </a:p>
        </p:txBody>
      </p:sp>
      <p:sp>
        <p:nvSpPr>
          <p:cNvPr id="12" name="Título 1">
            <a:extLst>
              <a:ext uri="{FF2B5EF4-FFF2-40B4-BE49-F238E27FC236}">
                <a16:creationId xmlns:a16="http://schemas.microsoft.com/office/drawing/2014/main" id="{357C0A2E-FDA8-EC08-B247-92B6C9A06BF3}"/>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D0554A2B-79A4-3D6E-3339-9960D4E4008E}"/>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4" name="Imagem 3" descr="Logotipo, nome da empresa&#10;&#10;O conteúdo gerado por IA pode estar incorreto.">
            <a:extLst>
              <a:ext uri="{FF2B5EF4-FFF2-40B4-BE49-F238E27FC236}">
                <a16:creationId xmlns:a16="http://schemas.microsoft.com/office/drawing/2014/main" id="{8E16A8E7-A2DA-5043-50DB-E756A591A9CC}"/>
              </a:ext>
            </a:extLst>
          </p:cNvPr>
          <p:cNvPicPr>
            <a:picLocks noChangeAspect="1"/>
          </p:cNvPicPr>
          <p:nvPr/>
        </p:nvPicPr>
        <p:blipFill>
          <a:blip r:embed="rId8"/>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11386CFB-2260-F529-B3F6-725326F487BE}"/>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C5F4E5E4-DAB8-2BD6-5A09-2F21819C2A36}"/>
                </a:ext>
              </a:extLst>
            </p:cNvPr>
            <p:cNvPicPr>
              <a:picLocks noChangeAspect="1"/>
            </p:cNvPicPr>
            <p:nvPr/>
          </p:nvPicPr>
          <p:blipFill>
            <a:blip r:embed="rId9"/>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085570C1-637D-5F06-D7DC-A11D7D3EC0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156FCCBF-A23A-23AF-438D-BD2B56ED22E2}"/>
                </a:ext>
              </a:extLst>
            </p:cNvPr>
            <p:cNvPicPr>
              <a:picLocks noChangeAspect="1"/>
            </p:cNvPicPr>
            <p:nvPr/>
          </p:nvPicPr>
          <p:blipFill>
            <a:blip r:embed="rId11"/>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6A139C5E-08B7-71AA-951B-0A1621C35F72}"/>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8C3094FF-E105-18E1-88DC-5C9B781C0A03}"/>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00E0BA21-39A8-2BA1-CB8E-CD318B7DC321}"/>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 name="Espaço Reservado para Rodapé 6">
            <a:extLst>
              <a:ext uri="{FF2B5EF4-FFF2-40B4-BE49-F238E27FC236}">
                <a16:creationId xmlns:a16="http://schemas.microsoft.com/office/drawing/2014/main" id="{9FCC79A9-DA18-238B-DF00-49318615D16E}"/>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spTree>
    <p:extLst>
      <p:ext uri="{BB962C8B-B14F-4D97-AF65-F5344CB8AC3E}">
        <p14:creationId xmlns:p14="http://schemas.microsoft.com/office/powerpoint/2010/main" val="136059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E5FC2-A9B4-2691-22A8-BF8BD194A559}"/>
            </a:ext>
          </a:extLst>
        </p:cNvPr>
        <p:cNvGrpSpPr/>
        <p:nvPr/>
      </p:nvGrpSpPr>
      <p:grpSpPr>
        <a:xfrm>
          <a:off x="0" y="0"/>
          <a:ext cx="0" cy="0"/>
          <a:chOff x="0" y="0"/>
          <a:chExt cx="0" cy="0"/>
        </a:xfrm>
      </p:grpSpPr>
      <p:sp>
        <p:nvSpPr>
          <p:cNvPr id="8" name="Espaço Reservado para Número de Slide 7">
            <a:extLst>
              <a:ext uri="{FF2B5EF4-FFF2-40B4-BE49-F238E27FC236}">
                <a16:creationId xmlns:a16="http://schemas.microsoft.com/office/drawing/2014/main" id="{6471E137-8EE0-203B-1EFF-45EBFABF2E3A}"/>
              </a:ext>
            </a:extLst>
          </p:cNvPr>
          <p:cNvSpPr>
            <a:spLocks noGrp="1"/>
          </p:cNvSpPr>
          <p:nvPr>
            <p:ph type="sldNum" sz="quarter" idx="12"/>
          </p:nvPr>
        </p:nvSpPr>
        <p:spPr/>
        <p:txBody>
          <a:bodyPr/>
          <a:lstStyle/>
          <a:p>
            <a:pPr rtl="0"/>
            <a:fld id="{7DC1BBB0-96F0-4077-A278-0F3FB5C104D3}" type="slidenum">
              <a:rPr lang="pt-BR" noProof="0" smtClean="0"/>
              <a:pPr rtl="0"/>
              <a:t>35</a:t>
            </a:fld>
            <a:endParaRPr lang="pt-BR" noProof="0"/>
          </a:p>
        </p:txBody>
      </p:sp>
      <p:sp>
        <p:nvSpPr>
          <p:cNvPr id="5" name="Espaço reservado para conteúdo 13">
            <a:extLst>
              <a:ext uri="{FF2B5EF4-FFF2-40B4-BE49-F238E27FC236}">
                <a16:creationId xmlns:a16="http://schemas.microsoft.com/office/drawing/2014/main" id="{5ED018C9-F128-0BC7-2CC7-BDAA8357CAE7}"/>
              </a:ext>
            </a:extLst>
          </p:cNvPr>
          <p:cNvSpPr txBox="1">
            <a:spLocks/>
          </p:cNvSpPr>
          <p:nvPr/>
        </p:nvSpPr>
        <p:spPr>
          <a:xfrm>
            <a:off x="1053852" y="2101339"/>
            <a:ext cx="9717372" cy="4255012"/>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pt-BR" sz="2000" b="1" dirty="0">
                <a:latin typeface="+mj-lt"/>
                <a:cs typeface="Arial"/>
              </a:rPr>
              <a:t>Bibliografia:</a:t>
            </a:r>
            <a:endParaRPr lang="pt-BR" dirty="0">
              <a:solidFill>
                <a:srgbClr val="465562"/>
              </a:solidFill>
              <a:ea typeface="+mn-lt"/>
              <a:cs typeface="+mn-lt"/>
            </a:endParaRPr>
          </a:p>
          <a:p>
            <a:pPr marL="0" indent="0">
              <a:lnSpc>
                <a:spcPct val="100000"/>
              </a:lnSpc>
              <a:buNone/>
            </a:pPr>
            <a:r>
              <a:rPr lang="pt-BR" sz="1200" dirty="0">
                <a:solidFill>
                  <a:srgbClr val="465562"/>
                </a:solidFill>
                <a:ea typeface="+mn-lt"/>
                <a:cs typeface="Arial"/>
              </a:rPr>
              <a:t>RIO GRANDE DO SUL (Estado). </a:t>
            </a:r>
            <a:r>
              <a:rPr lang="pt-BR" sz="1200" b="1" dirty="0">
                <a:solidFill>
                  <a:srgbClr val="465562"/>
                </a:solidFill>
                <a:ea typeface="+mn-lt"/>
                <a:cs typeface="Arial"/>
              </a:rPr>
              <a:t>Jornal de Brasília. Redação do Enem desafia aluno da rede estadual e abismo com escola particular chega a 47%</a:t>
            </a:r>
            <a:r>
              <a:rPr lang="pt-BR" sz="1200" dirty="0">
                <a:solidFill>
                  <a:srgbClr val="465562"/>
                </a:solidFill>
                <a:ea typeface="+mn-lt"/>
                <a:cs typeface="Arial"/>
              </a:rPr>
              <a:t>. 2024. Disponível em: </a:t>
            </a:r>
            <a:r>
              <a:rPr lang="pt-BR" sz="1200" dirty="0">
                <a:solidFill>
                  <a:srgbClr val="0070C0"/>
                </a:solidFill>
                <a:ea typeface="+mn-lt"/>
                <a:cs typeface="Arial"/>
                <a:hlinkClick r:id="rId3">
                  <a:extLst>
                    <a:ext uri="{A12FA001-AC4F-418D-AE19-62706E023703}">
                      <ahyp:hlinkClr xmlns:ahyp="http://schemas.microsoft.com/office/drawing/2018/hyperlinkcolor" val="tx"/>
                    </a:ext>
                  </a:extLst>
                </a:hlinkClick>
              </a:rPr>
              <a:t>https://jornaldebrasilia.com.br/noticias/brasil/redacao-do-enemdesafia-aluno-da-rede-estadual-e-abismo-com-escola-particular-chega-a-47/</a:t>
            </a:r>
            <a:endParaRPr lang="pt-BR" sz="1200"/>
          </a:p>
          <a:p>
            <a:pPr marL="0" indent="0">
              <a:lnSpc>
                <a:spcPct val="100000"/>
              </a:lnSpc>
              <a:buNone/>
            </a:pPr>
            <a:r>
              <a:rPr lang="pt-BR" sz="1200" dirty="0">
                <a:solidFill>
                  <a:srgbClr val="465562"/>
                </a:solidFill>
                <a:ea typeface="+mn-lt"/>
                <a:cs typeface="Arial"/>
              </a:rPr>
              <a:t>SANTANA, Izabel Jensen; DANTAS, Adriana S.R. </a:t>
            </a:r>
            <a:r>
              <a:rPr lang="pt-BR" sz="1200" b="1" dirty="0">
                <a:solidFill>
                  <a:srgbClr val="465562"/>
                </a:solidFill>
                <a:ea typeface="+mn-lt"/>
                <a:cs typeface="Arial"/>
              </a:rPr>
              <a:t>A redação do Enem como expressão de capital cultural: renda, tipo de escola e raça em análise</a:t>
            </a:r>
            <a:r>
              <a:rPr lang="pt-BR" sz="1200" dirty="0">
                <a:solidFill>
                  <a:srgbClr val="465562"/>
                </a:solidFill>
                <a:ea typeface="+mn-lt"/>
                <a:cs typeface="Arial"/>
              </a:rPr>
              <a:t>. SciELO </a:t>
            </a:r>
            <a:r>
              <a:rPr lang="pt-BR" sz="1200" err="1">
                <a:solidFill>
                  <a:srgbClr val="465562"/>
                </a:solidFill>
                <a:ea typeface="+mn-lt"/>
                <a:cs typeface="Arial"/>
              </a:rPr>
              <a:t>Preprints</a:t>
            </a:r>
            <a:r>
              <a:rPr lang="pt-BR" sz="1200" dirty="0">
                <a:solidFill>
                  <a:srgbClr val="465562"/>
                </a:solidFill>
                <a:ea typeface="+mn-lt"/>
                <a:cs typeface="Arial"/>
              </a:rPr>
              <a:t>, 2025 (versão 1). Disponível em:  </a:t>
            </a:r>
            <a:r>
              <a:rPr lang="pt-BR" sz="1200" dirty="0">
                <a:solidFill>
                  <a:srgbClr val="0070C0"/>
                </a:solidFill>
                <a:ea typeface="+mn-lt"/>
                <a:cs typeface="Arial"/>
                <a:hlinkClick r:id="rId4">
                  <a:extLst>
                    <a:ext uri="{A12FA001-AC4F-418D-AE19-62706E023703}">
                      <ahyp:hlinkClr xmlns:ahyp="http://schemas.microsoft.com/office/drawing/2018/hyperlinkcolor" val="tx"/>
                    </a:ext>
                  </a:extLst>
                </a:hlinkClick>
              </a:rPr>
              <a:t>https://preprints.scielo.org/index.a/scielo/preprint/view/11056/version/11656</a:t>
            </a:r>
            <a:endParaRPr lang="pt-BR" sz="1200"/>
          </a:p>
          <a:p>
            <a:pPr marL="0" indent="0">
              <a:lnSpc>
                <a:spcPct val="100000"/>
              </a:lnSpc>
              <a:buNone/>
            </a:pPr>
            <a:r>
              <a:rPr lang="pt-BR" sz="1200" dirty="0">
                <a:solidFill>
                  <a:srgbClr val="465562"/>
                </a:solidFill>
                <a:ea typeface="+mn-lt"/>
                <a:cs typeface="Arial"/>
              </a:rPr>
              <a:t>SACHETE, Andréia dos Santos; LOIOLA, Alba Valéria de Sant’Anna de Freitas; PEREIRA, Anderson Martins; ROSSI, Fábio Diniz; GOMES, Raquel Salcedo. </a:t>
            </a:r>
            <a:r>
              <a:rPr lang="pt-BR" sz="1200" b="1" err="1">
                <a:solidFill>
                  <a:srgbClr val="465562"/>
                </a:solidFill>
                <a:ea typeface="+mn-lt"/>
                <a:cs typeface="Arial"/>
              </a:rPr>
              <a:t>EnemIA</a:t>
            </a:r>
            <a:r>
              <a:rPr lang="pt-BR" sz="1200" b="1" dirty="0">
                <a:solidFill>
                  <a:srgbClr val="465562"/>
                </a:solidFill>
                <a:ea typeface="+mn-lt"/>
                <a:cs typeface="Arial"/>
              </a:rPr>
              <a:t>: correção de redações do Enem com Inteligência Artificial. </a:t>
            </a:r>
            <a:r>
              <a:rPr lang="pt-BR" sz="1200" err="1">
                <a:solidFill>
                  <a:srgbClr val="465562"/>
                </a:solidFill>
                <a:ea typeface="+mn-lt"/>
                <a:cs typeface="Arial"/>
              </a:rPr>
              <a:t>Scielo</a:t>
            </a:r>
            <a:r>
              <a:rPr lang="pt-BR" sz="1200" dirty="0">
                <a:solidFill>
                  <a:srgbClr val="465562"/>
                </a:solidFill>
                <a:ea typeface="+mn-lt"/>
                <a:cs typeface="Arial"/>
              </a:rPr>
              <a:t> Brasil, Trabalhos em Linguística, 30 </a:t>
            </a:r>
            <a:r>
              <a:rPr lang="pt-BR" sz="1200" err="1">
                <a:solidFill>
                  <a:srgbClr val="465562"/>
                </a:solidFill>
                <a:ea typeface="+mn-lt"/>
                <a:cs typeface="Arial"/>
              </a:rPr>
              <a:t>jun</a:t>
            </a:r>
            <a:r>
              <a:rPr lang="pt-BR" sz="1200" dirty="0">
                <a:solidFill>
                  <a:srgbClr val="465562"/>
                </a:solidFill>
                <a:ea typeface="+mn-lt"/>
                <a:cs typeface="Arial"/>
              </a:rPr>
              <a:t> 2025. Disponível em:</a:t>
            </a:r>
            <a:r>
              <a:rPr lang="pt-BR" sz="1200" dirty="0">
                <a:solidFill>
                  <a:srgbClr val="000000"/>
                </a:solidFill>
                <a:ea typeface="+mn-lt"/>
                <a:cs typeface="Arial"/>
              </a:rPr>
              <a:t> </a:t>
            </a:r>
            <a:r>
              <a:rPr lang="pt-BR" sz="1200" dirty="0">
                <a:solidFill>
                  <a:srgbClr val="0070C0"/>
                </a:solidFill>
                <a:ea typeface="+mn-lt"/>
                <a:cs typeface="Arial"/>
                <a:hlinkClick r:id="rId5">
                  <a:extLst>
                    <a:ext uri="{A12FA001-AC4F-418D-AE19-62706E023703}">
                      <ahyp:hlinkClr xmlns:ahyp="http://schemas.microsoft.com/office/drawing/2018/hyperlinkcolor" val="tx"/>
                    </a:ext>
                  </a:extLst>
                </a:hlinkClick>
              </a:rPr>
              <a:t>https://www.scielo.br/j/tl/a/xzBKry3YHNpTNwTjkXqSsks/?format=html&amp;lang=pt</a:t>
            </a:r>
            <a:endParaRPr lang="pt-BR" sz="1200">
              <a:solidFill>
                <a:srgbClr val="000000"/>
              </a:solidFill>
              <a:cs typeface="Arial"/>
            </a:endParaRPr>
          </a:p>
          <a:p>
            <a:pPr marL="0" indent="0">
              <a:lnSpc>
                <a:spcPct val="100000"/>
              </a:lnSpc>
              <a:buNone/>
            </a:pPr>
            <a:r>
              <a:rPr lang="pt-BR" sz="1200" dirty="0">
                <a:solidFill>
                  <a:srgbClr val="465562"/>
                </a:solidFill>
                <a:ea typeface="+mn-lt"/>
                <a:cs typeface="Arial"/>
              </a:rPr>
              <a:t>SERGIPE (Estado). </a:t>
            </a:r>
            <a:r>
              <a:rPr lang="pt-BR" sz="1200" b="1" dirty="0">
                <a:solidFill>
                  <a:srgbClr val="465562"/>
                </a:solidFill>
                <a:ea typeface="+mn-lt"/>
                <a:cs typeface="Arial"/>
              </a:rPr>
              <a:t>Secretaria de Estado da Educação. Sergipe tem maior média de redação no Enem entre redes públicas do Brasil</a:t>
            </a:r>
            <a:r>
              <a:rPr lang="pt-BR" sz="1200" dirty="0">
                <a:solidFill>
                  <a:srgbClr val="465562"/>
                </a:solidFill>
                <a:ea typeface="+mn-lt"/>
                <a:cs typeface="Arial"/>
              </a:rPr>
              <a:t>. 2024. Disponível em: </a:t>
            </a:r>
            <a:r>
              <a:rPr lang="pt-BR" sz="1200" dirty="0">
                <a:solidFill>
                  <a:srgbClr val="0070C0"/>
                </a:solidFill>
                <a:ea typeface="+mn-lt"/>
                <a:cs typeface="Arial"/>
                <a:hlinkClick r:id="rId6">
                  <a:extLst>
                    <a:ext uri="{A12FA001-AC4F-418D-AE19-62706E023703}">
                      <ahyp:hlinkClr xmlns:ahyp="http://schemas.microsoft.com/office/drawing/2018/hyperlinkcolor" val="tx"/>
                    </a:ext>
                  </a:extLst>
                </a:hlinkClick>
              </a:rPr>
              <a:t>https://seduc.se.gov.br/sergipe-tem-maior-media-de-redacao-no-enem-entre-asredes-publicas-do-brasil/</a:t>
            </a:r>
            <a:endParaRPr lang="pt-BR" sz="1200" dirty="0">
              <a:cs typeface="Arial"/>
            </a:endParaRPr>
          </a:p>
          <a:p>
            <a:pPr marL="0" indent="0" algn="just">
              <a:buNone/>
            </a:pPr>
            <a:endParaRPr lang="pt-BR" sz="1200" dirty="0"/>
          </a:p>
        </p:txBody>
      </p:sp>
      <p:sp>
        <p:nvSpPr>
          <p:cNvPr id="12" name="Título 1">
            <a:extLst>
              <a:ext uri="{FF2B5EF4-FFF2-40B4-BE49-F238E27FC236}">
                <a16:creationId xmlns:a16="http://schemas.microsoft.com/office/drawing/2014/main" id="{41D51869-3034-3694-DCD5-81CD6848C765}"/>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D683B6F9-3B86-F16E-DD80-D1E52609E919}"/>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4" name="Imagem 3" descr="Logotipo, nome da empresa&#10;&#10;O conteúdo gerado por IA pode estar incorreto.">
            <a:extLst>
              <a:ext uri="{FF2B5EF4-FFF2-40B4-BE49-F238E27FC236}">
                <a16:creationId xmlns:a16="http://schemas.microsoft.com/office/drawing/2014/main" id="{97324F26-447D-3760-6651-EDF33650B11A}"/>
              </a:ext>
            </a:extLst>
          </p:cNvPr>
          <p:cNvPicPr>
            <a:picLocks noChangeAspect="1"/>
          </p:cNvPicPr>
          <p:nvPr/>
        </p:nvPicPr>
        <p:blipFill>
          <a:blip r:embed="rId7"/>
          <a:srcRect l="21474" t="38439" r="23918" b="39396"/>
          <a:stretch>
            <a:fillRect/>
          </a:stretch>
        </p:blipFill>
        <p:spPr>
          <a:xfrm>
            <a:off x="1258697" y="37268"/>
            <a:ext cx="1159072" cy="582621"/>
          </a:xfrm>
          <a:prstGeom prst="rect">
            <a:avLst/>
          </a:prstGeom>
        </p:spPr>
      </p:pic>
      <p:grpSp>
        <p:nvGrpSpPr>
          <p:cNvPr id="33" name="Agrupar 32">
            <a:extLst>
              <a:ext uri="{FF2B5EF4-FFF2-40B4-BE49-F238E27FC236}">
                <a16:creationId xmlns:a16="http://schemas.microsoft.com/office/drawing/2014/main" id="{A0891C25-C52F-E21B-541C-532EF08FA25F}"/>
              </a:ext>
            </a:extLst>
          </p:cNvPr>
          <p:cNvGrpSpPr/>
          <p:nvPr/>
        </p:nvGrpSpPr>
        <p:grpSpPr>
          <a:xfrm>
            <a:off x="2629213" y="-2293"/>
            <a:ext cx="6913821" cy="620688"/>
            <a:chOff x="2629213" y="0"/>
            <a:chExt cx="6913821" cy="620688"/>
          </a:xfrm>
        </p:grpSpPr>
        <p:pic>
          <p:nvPicPr>
            <p:cNvPr id="34" name="Imagem 33">
              <a:extLst>
                <a:ext uri="{FF2B5EF4-FFF2-40B4-BE49-F238E27FC236}">
                  <a16:creationId xmlns:a16="http://schemas.microsoft.com/office/drawing/2014/main" id="{97022CD1-DACD-41A9-EAD2-90B4EDDE25D0}"/>
                </a:ext>
              </a:extLst>
            </p:cNvPr>
            <p:cNvPicPr>
              <a:picLocks noChangeAspect="1"/>
            </p:cNvPicPr>
            <p:nvPr/>
          </p:nvPicPr>
          <p:blipFill>
            <a:blip r:embed="rId8"/>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5" name="Imagem 34" descr="Desenho com traços pretos em fundo branco e letras pretas em fundo branco&#10;&#10;Descrição gerada automaticamente com confiança média">
              <a:extLst>
                <a:ext uri="{FF2B5EF4-FFF2-40B4-BE49-F238E27FC236}">
                  <a16:creationId xmlns:a16="http://schemas.microsoft.com/office/drawing/2014/main" id="{4A926592-2AFD-6A7D-970E-9FB9AA452C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a:extLst>
                <a:ext uri="{FF2B5EF4-FFF2-40B4-BE49-F238E27FC236}">
                  <a16:creationId xmlns:a16="http://schemas.microsoft.com/office/drawing/2014/main" id="{BBC183DD-2EEE-1A2A-679C-38261028F71C}"/>
                </a:ext>
              </a:extLst>
            </p:cNvPr>
            <p:cNvPicPr>
              <a:picLocks noChangeAspect="1"/>
            </p:cNvPicPr>
            <p:nvPr/>
          </p:nvPicPr>
          <p:blipFill>
            <a:blip r:embed="rId10"/>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7" name="Fluxograma: Processo 36">
              <a:extLst>
                <a:ext uri="{FF2B5EF4-FFF2-40B4-BE49-F238E27FC236}">
                  <a16:creationId xmlns:a16="http://schemas.microsoft.com/office/drawing/2014/main" id="{F626FC40-0504-A4CC-E02E-D60AC71A58D4}"/>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Fluxograma: Processo 37">
              <a:extLst>
                <a:ext uri="{FF2B5EF4-FFF2-40B4-BE49-F238E27FC236}">
                  <a16:creationId xmlns:a16="http://schemas.microsoft.com/office/drawing/2014/main" id="{D28A12A7-51B5-9653-4273-0A439B2F9303}"/>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Fluxograma: Processo 38">
              <a:extLst>
                <a:ext uri="{FF2B5EF4-FFF2-40B4-BE49-F238E27FC236}">
                  <a16:creationId xmlns:a16="http://schemas.microsoft.com/office/drawing/2014/main" id="{762AE443-0AB2-1A25-52CA-536E591AE637}"/>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 name="Espaço Reservado para Rodapé 6">
            <a:extLst>
              <a:ext uri="{FF2B5EF4-FFF2-40B4-BE49-F238E27FC236}">
                <a16:creationId xmlns:a16="http://schemas.microsoft.com/office/drawing/2014/main" id="{BB3D4A03-03D3-9D16-AE70-744B11F8419A}"/>
              </a:ext>
            </a:extLst>
          </p:cNvPr>
          <p:cNvSpPr txBox="1">
            <a:spLocks/>
          </p:cNvSpPr>
          <p:nvPr/>
        </p:nvSpPr>
        <p:spPr>
          <a:xfrm>
            <a:off x="8927432" y="6356351"/>
            <a:ext cx="1995492" cy="365125"/>
          </a:xfrm>
          <a:prstGeom prst="rect">
            <a:avLst/>
          </a:prstGeom>
        </p:spPr>
        <p:txBody>
          <a:bodyPr vert="horz" lIns="91440" tIns="45720" rIns="91440" bIns="45720" rtlCol="0" anchor="ctr"/>
          <a:lstStyle>
            <a:defPPr rtl="0">
              <a:defRPr lang="pt-br"/>
            </a:defPPr>
            <a:lvl1pPr marL="0" algn="ctr" defTabSz="914400" rtl="0" eaLnBrk="1" latinLnBrk="0" hangingPunct="1">
              <a:defRPr sz="12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Equipe_04</a:t>
            </a:r>
            <a:endParaRPr lang="pt-BR" dirty="0"/>
          </a:p>
        </p:txBody>
      </p:sp>
    </p:spTree>
    <p:extLst>
      <p:ext uri="{BB962C8B-B14F-4D97-AF65-F5344CB8AC3E}">
        <p14:creationId xmlns:p14="http://schemas.microsoft.com/office/powerpoint/2010/main" val="19074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4</a:t>
            </a:fld>
            <a:endParaRPr lang="pt-BR" noProof="0"/>
          </a:p>
        </p:txBody>
      </p:sp>
      <p:sp>
        <p:nvSpPr>
          <p:cNvPr id="4" name="Espaço reservado para conteúdo 13">
            <a:extLst>
              <a:ext uri="{FF2B5EF4-FFF2-40B4-BE49-F238E27FC236}">
                <a16:creationId xmlns:a16="http://schemas.microsoft.com/office/drawing/2014/main" id="{126070DC-015A-DFDF-858A-F0EAE02BC82E}"/>
              </a:ext>
            </a:extLst>
          </p:cNvPr>
          <p:cNvSpPr txBox="1">
            <a:spLocks/>
          </p:cNvSpPr>
          <p:nvPr/>
        </p:nvSpPr>
        <p:spPr>
          <a:xfrm>
            <a:off x="1052785" y="2101462"/>
            <a:ext cx="3804979" cy="4211629"/>
          </a:xfrm>
          <a:prstGeom prst="rect">
            <a:avLst/>
          </a:prstGeom>
        </p:spPr>
        <p:txBody>
          <a:bodyPr vert="horz" lIns="91440" tIns="45720" rIns="91440" bIns="45720" rtlCol="0" anchor="t">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246380" indent="-246380"/>
            <a:r>
              <a:rPr lang="pt-BR" sz="1400" dirty="0">
                <a:cs typeface="Arial"/>
              </a:rPr>
              <a:t>Problematização</a:t>
            </a:r>
          </a:p>
          <a:p>
            <a:pPr marL="246380" indent="-246380"/>
            <a:r>
              <a:rPr lang="pt-BR" sz="1400" dirty="0">
                <a:cs typeface="Arial"/>
              </a:rPr>
              <a:t>Solução</a:t>
            </a:r>
          </a:p>
          <a:p>
            <a:pPr marL="246380" indent="-246380"/>
            <a:r>
              <a:rPr lang="pt-BR" sz="1400" dirty="0">
                <a:cs typeface="Arial"/>
              </a:rPr>
              <a:t>Público Alvo</a:t>
            </a:r>
          </a:p>
          <a:p>
            <a:pPr marL="246380" indent="-246380"/>
            <a:r>
              <a:rPr lang="pt-BR" sz="1400" dirty="0">
                <a:cs typeface="Arial"/>
              </a:rPr>
              <a:t>Esboço</a:t>
            </a:r>
          </a:p>
          <a:p>
            <a:pPr marL="246380" indent="-246380"/>
            <a:r>
              <a:rPr lang="pt-BR" sz="1400" dirty="0">
                <a:cs typeface="Arial"/>
              </a:rPr>
              <a:t>Objetivos</a:t>
            </a:r>
          </a:p>
          <a:p>
            <a:pPr marL="246380" indent="-246380"/>
            <a:r>
              <a:rPr lang="pt-BR" sz="1400" dirty="0">
                <a:cs typeface="Arial"/>
              </a:rPr>
              <a:t>Justificativa</a:t>
            </a:r>
          </a:p>
          <a:p>
            <a:pPr marL="246380" indent="-246380"/>
            <a:r>
              <a:rPr lang="pt-BR" sz="1400" dirty="0">
                <a:cs typeface="Arial"/>
              </a:rPr>
              <a:t>Metodologias</a:t>
            </a:r>
          </a:p>
          <a:p>
            <a:pPr marL="246380" indent="-246380"/>
            <a:r>
              <a:rPr lang="pt-BR" sz="1400" dirty="0">
                <a:cs typeface="Arial"/>
              </a:rPr>
              <a:t>Tecnologias</a:t>
            </a:r>
          </a:p>
          <a:p>
            <a:pPr marL="246380" indent="-246380"/>
            <a:r>
              <a:rPr lang="pt-BR" sz="1400" dirty="0">
                <a:cs typeface="Arial"/>
              </a:rPr>
              <a:t>Levantamento de Requisitos</a:t>
            </a:r>
          </a:p>
          <a:p>
            <a:pPr marL="246380" indent="-246380"/>
            <a:r>
              <a:rPr lang="pt-BR" sz="1400" dirty="0">
                <a:cs typeface="Arial"/>
              </a:rPr>
              <a:t>Requisitos</a:t>
            </a:r>
          </a:p>
        </p:txBody>
      </p:sp>
      <p:sp>
        <p:nvSpPr>
          <p:cNvPr id="14" name="Título 1">
            <a:extLst>
              <a:ext uri="{FF2B5EF4-FFF2-40B4-BE49-F238E27FC236}">
                <a16:creationId xmlns:a16="http://schemas.microsoft.com/office/drawing/2014/main" id="{AB097550-61C8-4FEB-9BE4-D07000E1ACB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5" name="Subtítulo 2">
            <a:extLst>
              <a:ext uri="{FF2B5EF4-FFF2-40B4-BE49-F238E27FC236}">
                <a16:creationId xmlns:a16="http://schemas.microsoft.com/office/drawing/2014/main" id="{7D4DCB69-F7C1-40F6-9EFE-848532426752}"/>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sp>
        <p:nvSpPr>
          <p:cNvPr id="5" name="Espaço reservado para conteúdo 13">
            <a:extLst>
              <a:ext uri="{FF2B5EF4-FFF2-40B4-BE49-F238E27FC236}">
                <a16:creationId xmlns:a16="http://schemas.microsoft.com/office/drawing/2014/main" id="{2ECD8A4C-B390-1880-3511-4D4DA3B12CC2}"/>
              </a:ext>
            </a:extLst>
          </p:cNvPr>
          <p:cNvSpPr txBox="1">
            <a:spLocks/>
          </p:cNvSpPr>
          <p:nvPr/>
        </p:nvSpPr>
        <p:spPr>
          <a:xfrm>
            <a:off x="5545087" y="2101461"/>
            <a:ext cx="4658456" cy="4211629"/>
          </a:xfrm>
          <a:prstGeom prst="rect">
            <a:avLst/>
          </a:prstGeom>
        </p:spPr>
        <p:txBody>
          <a:bodyPr vert="horz"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246380" indent="-246380"/>
            <a:r>
              <a:rPr lang="pt-BR" sz="1400" dirty="0">
                <a:cs typeface="Arial"/>
              </a:rPr>
              <a:t>Protótipos</a:t>
            </a:r>
          </a:p>
          <a:p>
            <a:pPr marL="246380" indent="-246380"/>
            <a:r>
              <a:rPr lang="pt-BR" sz="1400" dirty="0">
                <a:cs typeface="Arial"/>
              </a:rPr>
              <a:t>Diagramas UML</a:t>
            </a:r>
          </a:p>
          <a:p>
            <a:pPr marL="246380" indent="-246380"/>
            <a:r>
              <a:rPr lang="pt-BR" sz="1400" dirty="0"/>
              <a:t>Projeto de Banco de Dados (Conceitual e Lógico)</a:t>
            </a:r>
            <a:endParaRPr lang="pt-BR" sz="1400" dirty="0">
              <a:cs typeface="Arial"/>
            </a:endParaRPr>
          </a:p>
          <a:p>
            <a:pPr marL="246380" indent="-246380"/>
            <a:r>
              <a:rPr lang="pt-BR" sz="1400" dirty="0">
                <a:cs typeface="Arial"/>
              </a:rPr>
              <a:t>Fundamentação Teórica</a:t>
            </a:r>
          </a:p>
          <a:p>
            <a:pPr marL="246380" indent="-246380"/>
            <a:r>
              <a:rPr lang="pt-BR" sz="1400" dirty="0">
                <a:cs typeface="Arial"/>
              </a:rPr>
              <a:t>Pesquisas</a:t>
            </a:r>
          </a:p>
          <a:p>
            <a:pPr marL="246380" indent="-246380"/>
            <a:r>
              <a:rPr lang="pt-BR" sz="1400" dirty="0">
                <a:cs typeface="Arial"/>
              </a:rPr>
              <a:t>Hard Skills</a:t>
            </a:r>
          </a:p>
          <a:p>
            <a:pPr marL="246380" indent="-246380"/>
            <a:r>
              <a:rPr lang="pt-BR" sz="1400" dirty="0">
                <a:cs typeface="Arial"/>
              </a:rPr>
              <a:t>Soft Skills</a:t>
            </a:r>
          </a:p>
          <a:p>
            <a:pPr marL="246380" indent="-246380"/>
            <a:r>
              <a:rPr lang="pt-BR" sz="1400" dirty="0">
                <a:cs typeface="Arial"/>
              </a:rPr>
              <a:t>Desafios</a:t>
            </a:r>
          </a:p>
          <a:p>
            <a:pPr marL="246380" indent="-246380"/>
            <a:r>
              <a:rPr lang="pt-BR" sz="1400" dirty="0">
                <a:cs typeface="Arial"/>
              </a:rPr>
              <a:t>Bibliografia</a:t>
            </a:r>
            <a:endParaRPr lang="pt-BR" sz="1400" dirty="0"/>
          </a:p>
          <a:p>
            <a:pPr marL="246380" indent="-246380"/>
            <a:endParaRPr lang="pt-BR" sz="1400" b="1" dirty="0">
              <a:latin typeface="Arial"/>
              <a:cs typeface="Arial"/>
            </a:endParaRPr>
          </a:p>
          <a:p>
            <a:pPr marL="246380" indent="-246380"/>
            <a:endParaRPr lang="pt-BR" sz="1400" dirty="0">
              <a:latin typeface="Arial"/>
              <a:cs typeface="Arial"/>
            </a:endParaRPr>
          </a:p>
        </p:txBody>
      </p:sp>
      <p:pic>
        <p:nvPicPr>
          <p:cNvPr id="9" name="Imagem 8" descr="Logotipo, nome da empresa&#10;&#10;O conteúdo gerado por IA pode estar incorreto.">
            <a:extLst>
              <a:ext uri="{FF2B5EF4-FFF2-40B4-BE49-F238E27FC236}">
                <a16:creationId xmlns:a16="http://schemas.microsoft.com/office/drawing/2014/main" id="{C81FA479-9944-B9DA-0B01-2CBE10938ADC}"/>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grpSp>
        <p:nvGrpSpPr>
          <p:cNvPr id="34" name="Agrupar 33">
            <a:extLst>
              <a:ext uri="{FF2B5EF4-FFF2-40B4-BE49-F238E27FC236}">
                <a16:creationId xmlns:a16="http://schemas.microsoft.com/office/drawing/2014/main" id="{01FE7068-E680-5972-C82A-7F28122AFC1A}"/>
              </a:ext>
            </a:extLst>
          </p:cNvPr>
          <p:cNvGrpSpPr/>
          <p:nvPr/>
        </p:nvGrpSpPr>
        <p:grpSpPr>
          <a:xfrm>
            <a:off x="2629213" y="-2293"/>
            <a:ext cx="6913821" cy="620688"/>
            <a:chOff x="2629213" y="0"/>
            <a:chExt cx="6913821" cy="620688"/>
          </a:xfrm>
        </p:grpSpPr>
        <p:pic>
          <p:nvPicPr>
            <p:cNvPr id="35" name="Imagem 34">
              <a:extLst>
                <a:ext uri="{FF2B5EF4-FFF2-40B4-BE49-F238E27FC236}">
                  <a16:creationId xmlns:a16="http://schemas.microsoft.com/office/drawing/2014/main" id="{F9ACDE7A-DFA5-57F7-EEA8-D711B0FB939F}"/>
                </a:ext>
              </a:extLst>
            </p:cNvPr>
            <p:cNvPicPr>
              <a:picLocks noChangeAspect="1"/>
            </p:cNvPicPr>
            <p:nvPr/>
          </p:nvPicPr>
          <p:blipFill>
            <a:blip r:embed="rId4"/>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6" name="Imagem 35" descr="Desenho com traços pretos em fundo branco e letras pretas em fundo branco&#10;&#10;Descrição gerada automaticamente com confiança média">
              <a:extLst>
                <a:ext uri="{FF2B5EF4-FFF2-40B4-BE49-F238E27FC236}">
                  <a16:creationId xmlns:a16="http://schemas.microsoft.com/office/drawing/2014/main" id="{B1D0108A-EABA-10CA-5341-D5F048A19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a:extLst>
                <a:ext uri="{FF2B5EF4-FFF2-40B4-BE49-F238E27FC236}">
                  <a16:creationId xmlns:a16="http://schemas.microsoft.com/office/drawing/2014/main" id="{6DF2A361-DF08-8612-37F8-51823FD45D62}"/>
                </a:ext>
              </a:extLst>
            </p:cNvPr>
            <p:cNvPicPr>
              <a:picLocks noChangeAspect="1"/>
            </p:cNvPicPr>
            <p:nvPr/>
          </p:nvPicPr>
          <p:blipFill>
            <a:blip r:embed="rId6"/>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8" name="Fluxograma: Processo 37">
              <a:extLst>
                <a:ext uri="{FF2B5EF4-FFF2-40B4-BE49-F238E27FC236}">
                  <a16:creationId xmlns:a16="http://schemas.microsoft.com/office/drawing/2014/main" id="{BB69EDF5-51B2-9B2D-2093-41EDC75F0400}"/>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Fluxograma: Processo 38">
              <a:extLst>
                <a:ext uri="{FF2B5EF4-FFF2-40B4-BE49-F238E27FC236}">
                  <a16:creationId xmlns:a16="http://schemas.microsoft.com/office/drawing/2014/main" id="{E6218E0E-D93E-01E7-9304-816AA2193EF0}"/>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Fluxograma: Processo 39">
              <a:extLst>
                <a:ext uri="{FF2B5EF4-FFF2-40B4-BE49-F238E27FC236}">
                  <a16:creationId xmlns:a16="http://schemas.microsoft.com/office/drawing/2014/main" id="{20D9D028-16AF-1758-BE83-29B65A5A4FD9}"/>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1" name="Espaço Reservado para Rodapé 6">
            <a:extLst>
              <a:ext uri="{FF2B5EF4-FFF2-40B4-BE49-F238E27FC236}">
                <a16:creationId xmlns:a16="http://schemas.microsoft.com/office/drawing/2014/main" id="{866E2E10-EC9A-1B29-1428-6DF29D400A2F}"/>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Tree>
    <p:extLst>
      <p:ext uri="{BB962C8B-B14F-4D97-AF65-F5344CB8AC3E}">
        <p14:creationId xmlns:p14="http://schemas.microsoft.com/office/powerpoint/2010/main" val="655458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5</a:t>
            </a:fld>
            <a:endParaRPr lang="pt-BR" noProof="0"/>
          </a:p>
        </p:txBody>
      </p:sp>
      <p:sp>
        <p:nvSpPr>
          <p:cNvPr id="5" name="Espaço reservado para conteúdo 13">
            <a:extLst>
              <a:ext uri="{FF2B5EF4-FFF2-40B4-BE49-F238E27FC236}">
                <a16:creationId xmlns:a16="http://schemas.microsoft.com/office/drawing/2014/main" id="{68EA1406-9D0A-F316-CA4B-D6FA46DEDD20}"/>
              </a:ext>
            </a:extLst>
          </p:cNvPr>
          <p:cNvSpPr txBox="1">
            <a:spLocks/>
          </p:cNvSpPr>
          <p:nvPr/>
        </p:nvSpPr>
        <p:spPr>
          <a:xfrm>
            <a:off x="1053852" y="2237286"/>
            <a:ext cx="7059492" cy="2960103"/>
          </a:xfrm>
          <a:prstGeom prst="rect">
            <a:avLst/>
          </a:prstGeom>
        </p:spPr>
        <p:txBody>
          <a:bodyPr lIns="91440" tIns="45720" rIns="91440" bIns="45720" rtlCol="0" anchor="t"/>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just">
              <a:buNone/>
            </a:pPr>
            <a:r>
              <a:rPr lang="pt-BR" sz="2000" b="1" dirty="0"/>
              <a:t>Problematização</a:t>
            </a:r>
            <a:r>
              <a:rPr lang="pt-BR" sz="2000" dirty="0"/>
              <a:t>: </a:t>
            </a:r>
          </a:p>
          <a:p>
            <a:pPr marL="0" indent="0" algn="just">
              <a:lnSpc>
                <a:spcPct val="100000"/>
              </a:lnSpc>
              <a:buNone/>
            </a:pPr>
            <a:r>
              <a:rPr lang="pt-BR" sz="1400" dirty="0">
                <a:cs typeface="Arial"/>
              </a:rPr>
              <a:t>O problema geral desse projeto é a defasagem do ensino público em relação as redações em vestibulares importantes, fontes mostram que No Exame Nacional do Ensino Médio (ENEM) de 2023, 60 candidatos alcançaram nota mil na redação. Desses 60, somente 4 eram da rede pública. Áreas como Sergipe, Espirito Santo, Rio Grande do sul, tem como média em redação apenas 600 pontos, é visível o problema agravante dentro do ensino público brasileiro. Escolas particulares tem em média 740 pontos, enquanto escolas públicas estão com apenas 550 (AGÊNCIA EBC). A pesquisa demonstra o nível do ensino público brasileiro e que, ainda detém falta de investimento adequado. </a:t>
            </a:r>
          </a:p>
        </p:txBody>
      </p:sp>
      <p:sp>
        <p:nvSpPr>
          <p:cNvPr id="12" name="Título 1">
            <a:extLst>
              <a:ext uri="{FF2B5EF4-FFF2-40B4-BE49-F238E27FC236}">
                <a16:creationId xmlns:a16="http://schemas.microsoft.com/office/drawing/2014/main" id="{306CF383-86BE-4807-90B1-358A5BECE709}"/>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00B1AEDC-7D96-4DE1-B8DF-DCD9B40C88B7}"/>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3D247636-7017-D8AD-426D-F16EE1DAB1EA}"/>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7" name="Imagem 26">
            <a:extLst>
              <a:ext uri="{FF2B5EF4-FFF2-40B4-BE49-F238E27FC236}">
                <a16:creationId xmlns:a16="http://schemas.microsoft.com/office/drawing/2014/main" id="{0DA029FE-CE03-B0FB-0116-67946D72417A}"/>
              </a:ext>
            </a:extLst>
          </p:cNvPr>
          <p:cNvPicPr>
            <a:picLocks noChangeAspect="1"/>
          </p:cNvPicPr>
          <p:nvPr/>
        </p:nvPicPr>
        <p:blipFill>
          <a:blip r:embed="rId4"/>
          <a:stretch>
            <a:fillRect/>
          </a:stretch>
        </p:blipFill>
        <p:spPr>
          <a:xfrm>
            <a:off x="8643034" y="2541521"/>
            <a:ext cx="1800000" cy="1800000"/>
          </a:xfrm>
          <a:prstGeom prst="rect">
            <a:avLst/>
          </a:prstGeom>
          <a:effectLst>
            <a:reflection blurRad="6350" stA="50000" endA="275" endPos="40000" dist="101600" dir="5400000" sy="-100000" algn="bl" rotWithShape="0"/>
          </a:effectLst>
        </p:spPr>
      </p:pic>
      <p:grpSp>
        <p:nvGrpSpPr>
          <p:cNvPr id="35" name="Agrupar 34">
            <a:extLst>
              <a:ext uri="{FF2B5EF4-FFF2-40B4-BE49-F238E27FC236}">
                <a16:creationId xmlns:a16="http://schemas.microsoft.com/office/drawing/2014/main" id="{24143AA0-AD7F-6781-6360-69801DB8B57E}"/>
              </a:ext>
            </a:extLst>
          </p:cNvPr>
          <p:cNvGrpSpPr/>
          <p:nvPr/>
        </p:nvGrpSpPr>
        <p:grpSpPr>
          <a:xfrm>
            <a:off x="2629213" y="-2293"/>
            <a:ext cx="6913821" cy="620688"/>
            <a:chOff x="2629213" y="0"/>
            <a:chExt cx="6913821" cy="620688"/>
          </a:xfrm>
        </p:grpSpPr>
        <p:pic>
          <p:nvPicPr>
            <p:cNvPr id="36" name="Imagem 35">
              <a:extLst>
                <a:ext uri="{FF2B5EF4-FFF2-40B4-BE49-F238E27FC236}">
                  <a16:creationId xmlns:a16="http://schemas.microsoft.com/office/drawing/2014/main" id="{93419DFF-0E79-B0C8-C1E8-CA465C53FD8E}"/>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descr="Desenho com traços pretos em fundo branco e letras pretas em fundo branco&#10;&#10;Descrição gerada automaticamente com confiança média">
              <a:extLst>
                <a:ext uri="{FF2B5EF4-FFF2-40B4-BE49-F238E27FC236}">
                  <a16:creationId xmlns:a16="http://schemas.microsoft.com/office/drawing/2014/main" id="{8369C9A1-D8EE-4877-D0EC-4589573AD0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a:extLst>
                <a:ext uri="{FF2B5EF4-FFF2-40B4-BE49-F238E27FC236}">
                  <a16:creationId xmlns:a16="http://schemas.microsoft.com/office/drawing/2014/main" id="{D2016955-55FD-C1B5-C973-417B3C67A75C}"/>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9" name="Fluxograma: Processo 38">
              <a:extLst>
                <a:ext uri="{FF2B5EF4-FFF2-40B4-BE49-F238E27FC236}">
                  <a16:creationId xmlns:a16="http://schemas.microsoft.com/office/drawing/2014/main" id="{4C29E3AE-7468-3110-07A9-3F5F7CDB55CB}"/>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Fluxograma: Processo 39">
              <a:extLst>
                <a:ext uri="{FF2B5EF4-FFF2-40B4-BE49-F238E27FC236}">
                  <a16:creationId xmlns:a16="http://schemas.microsoft.com/office/drawing/2014/main" id="{CEC6DC99-1613-40BE-DD08-F82F07864F19}"/>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luxograma: Processo 40">
              <a:extLst>
                <a:ext uri="{FF2B5EF4-FFF2-40B4-BE49-F238E27FC236}">
                  <a16:creationId xmlns:a16="http://schemas.microsoft.com/office/drawing/2014/main" id="{D5917527-AB29-7D47-29CE-E2809BEEDDEA}"/>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9" name="Espaço Reservado para Rodapé 6">
            <a:extLst>
              <a:ext uri="{FF2B5EF4-FFF2-40B4-BE49-F238E27FC236}">
                <a16:creationId xmlns:a16="http://schemas.microsoft.com/office/drawing/2014/main" id="{AEEEF33F-46D5-8DC0-084D-BB5006315640}"/>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4" name="CaixaDeTexto 3">
            <a:extLst>
              <a:ext uri="{FF2B5EF4-FFF2-40B4-BE49-F238E27FC236}">
                <a16:creationId xmlns:a16="http://schemas.microsoft.com/office/drawing/2014/main" id="{61B78466-1F86-E6AF-21F5-9A1423C49132}"/>
              </a:ext>
            </a:extLst>
          </p:cNvPr>
          <p:cNvSpPr txBox="1"/>
          <p:nvPr/>
        </p:nvSpPr>
        <p:spPr>
          <a:xfrm>
            <a:off x="8537419" y="5198805"/>
            <a:ext cx="1905615"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3190719341"/>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6</a:t>
            </a:fld>
            <a:endParaRPr lang="pt-BR" noProof="0"/>
          </a:p>
        </p:txBody>
      </p:sp>
      <p:sp>
        <p:nvSpPr>
          <p:cNvPr id="5" name="Espaço reservado para conteúdo 13">
            <a:extLst>
              <a:ext uri="{FF2B5EF4-FFF2-40B4-BE49-F238E27FC236}">
                <a16:creationId xmlns:a16="http://schemas.microsoft.com/office/drawing/2014/main" id="{68EA1406-9D0A-F316-CA4B-D6FA46DEDD20}"/>
              </a:ext>
            </a:extLst>
          </p:cNvPr>
          <p:cNvSpPr txBox="1">
            <a:spLocks/>
          </p:cNvSpPr>
          <p:nvPr/>
        </p:nvSpPr>
        <p:spPr>
          <a:xfrm>
            <a:off x="1078799" y="2237286"/>
            <a:ext cx="6372107" cy="3152315"/>
          </a:xfrm>
          <a:prstGeom prst="rect">
            <a:avLst/>
          </a:prstGeom>
        </p:spPr>
        <p:txBody>
          <a:bodyPr lIns="91440" tIns="45720" rIns="91440" bIns="45720" rtlCol="0" anchor="t"/>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pt-BR" sz="2000" b="1" dirty="0"/>
              <a:t>Solução</a:t>
            </a:r>
            <a:r>
              <a:rPr lang="pt-BR" sz="2000" dirty="0"/>
              <a:t>: </a:t>
            </a:r>
          </a:p>
          <a:p>
            <a:pPr marL="0" indent="0" algn="just">
              <a:lnSpc>
                <a:spcPct val="100000"/>
              </a:lnSpc>
              <a:buNone/>
            </a:pPr>
            <a:r>
              <a:rPr lang="pt-BR" sz="1400" dirty="0">
                <a:ea typeface="+mn-lt"/>
                <a:cs typeface="+mn-lt"/>
              </a:rPr>
              <a:t>Diante dos desafios enfrentados pelos estudantes, planejamos desenvolver um sistema completo, voltado especificamente para a redação do ENEM e da Prova Paulista. O objetivo do sistema é auxiliar estudantes de escolas públicas a elaborar redações desde o zero, ensinando-os a estruturar, introduzir, desenvolver, argumentar e concluir seus textos, atendendo a todos os critérios exigidos nesses exames. O sistema contará com inteligência artificial para realizar correções automatizadas, oferecendo feedback detalhado, permitindo que os estudantes identifiquem pontos fortes e áreas a melhorar de forma rápida e objetiva. Dessa forma, esperamos proporcionar uma melhoria significativa no desempenho desses estudantes nas provas.</a:t>
            </a:r>
            <a:r>
              <a:rPr lang="pt-BR" sz="1400" dirty="0">
                <a:cs typeface="Arial"/>
              </a:rPr>
              <a:t> </a:t>
            </a:r>
            <a:endParaRPr lang="pt-BR"/>
          </a:p>
          <a:p>
            <a:pPr marL="246380" indent="-246380"/>
            <a:endParaRPr lang="pt-BR" sz="2000" dirty="0"/>
          </a:p>
        </p:txBody>
      </p:sp>
      <p:sp>
        <p:nvSpPr>
          <p:cNvPr id="12" name="Título 1">
            <a:extLst>
              <a:ext uri="{FF2B5EF4-FFF2-40B4-BE49-F238E27FC236}">
                <a16:creationId xmlns:a16="http://schemas.microsoft.com/office/drawing/2014/main" id="{BEAE2EC6-50B5-4B75-AE8D-6816CDB5B09B}"/>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9927CF33-639E-4658-B83D-427A1639C083}"/>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30E71D5D-4B6D-459A-72DA-C00AB5733A1A}"/>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7" name="Imagem 26">
            <a:extLst>
              <a:ext uri="{FF2B5EF4-FFF2-40B4-BE49-F238E27FC236}">
                <a16:creationId xmlns:a16="http://schemas.microsoft.com/office/drawing/2014/main" id="{553F5CEC-CE67-E4D5-5C61-8A5C91B5572F}"/>
              </a:ext>
            </a:extLst>
          </p:cNvPr>
          <p:cNvPicPr>
            <a:picLocks noChangeAspect="1"/>
          </p:cNvPicPr>
          <p:nvPr/>
        </p:nvPicPr>
        <p:blipFill>
          <a:blip r:embed="rId4"/>
          <a:stretch>
            <a:fillRect/>
          </a:stretch>
        </p:blipFill>
        <p:spPr>
          <a:xfrm>
            <a:off x="8451210" y="2443775"/>
            <a:ext cx="1995492" cy="1995492"/>
          </a:xfrm>
          <a:prstGeom prst="rect">
            <a:avLst/>
          </a:prstGeom>
          <a:effectLst>
            <a:outerShdw blurRad="152400" dist="317500" dir="5400000" sx="90000" sy="-19000" rotWithShape="0">
              <a:prstClr val="black">
                <a:alpha val="15000"/>
              </a:prstClr>
            </a:outerShdw>
            <a:reflection blurRad="6350" stA="50000" endA="275" endPos="40000" dist="101600" dir="5400000" sy="-100000" algn="bl" rotWithShape="0"/>
          </a:effectLst>
        </p:spPr>
      </p:pic>
      <p:grpSp>
        <p:nvGrpSpPr>
          <p:cNvPr id="35" name="Agrupar 34">
            <a:extLst>
              <a:ext uri="{FF2B5EF4-FFF2-40B4-BE49-F238E27FC236}">
                <a16:creationId xmlns:a16="http://schemas.microsoft.com/office/drawing/2014/main" id="{C2BF229C-A130-AEA8-ADFF-6C3003A7BDBF}"/>
              </a:ext>
            </a:extLst>
          </p:cNvPr>
          <p:cNvGrpSpPr/>
          <p:nvPr/>
        </p:nvGrpSpPr>
        <p:grpSpPr>
          <a:xfrm>
            <a:off x="2629213" y="-2293"/>
            <a:ext cx="6913821" cy="620688"/>
            <a:chOff x="2629213" y="0"/>
            <a:chExt cx="6913821" cy="620688"/>
          </a:xfrm>
        </p:grpSpPr>
        <p:pic>
          <p:nvPicPr>
            <p:cNvPr id="36" name="Imagem 35">
              <a:extLst>
                <a:ext uri="{FF2B5EF4-FFF2-40B4-BE49-F238E27FC236}">
                  <a16:creationId xmlns:a16="http://schemas.microsoft.com/office/drawing/2014/main" id="{B1EF923A-01F9-1014-5074-9B397AFAB7AD}"/>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7" name="Imagem 36" descr="Desenho com traços pretos em fundo branco e letras pretas em fundo branco&#10;&#10;Descrição gerada automaticamente com confiança média">
              <a:extLst>
                <a:ext uri="{FF2B5EF4-FFF2-40B4-BE49-F238E27FC236}">
                  <a16:creationId xmlns:a16="http://schemas.microsoft.com/office/drawing/2014/main" id="{B0AEB6BA-01B5-434C-8512-4239A990E2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8" name="Imagem 37">
              <a:extLst>
                <a:ext uri="{FF2B5EF4-FFF2-40B4-BE49-F238E27FC236}">
                  <a16:creationId xmlns:a16="http://schemas.microsoft.com/office/drawing/2014/main" id="{A08F7C60-D128-0686-2FE6-111D269D7FC2}"/>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39" name="Fluxograma: Processo 38">
              <a:extLst>
                <a:ext uri="{FF2B5EF4-FFF2-40B4-BE49-F238E27FC236}">
                  <a16:creationId xmlns:a16="http://schemas.microsoft.com/office/drawing/2014/main" id="{D3B7DF4B-C759-0D0F-1DCC-7DBF0E404A80}"/>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Fluxograma: Processo 39">
              <a:extLst>
                <a:ext uri="{FF2B5EF4-FFF2-40B4-BE49-F238E27FC236}">
                  <a16:creationId xmlns:a16="http://schemas.microsoft.com/office/drawing/2014/main" id="{C74399A9-1BA2-56E0-2E38-EC2DE4B46595}"/>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Fluxograma: Processo 40">
              <a:extLst>
                <a:ext uri="{FF2B5EF4-FFF2-40B4-BE49-F238E27FC236}">
                  <a16:creationId xmlns:a16="http://schemas.microsoft.com/office/drawing/2014/main" id="{1B48153C-EC77-6545-5ECF-2BB74F31A669}"/>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2" name="Espaço Reservado para Rodapé 6">
            <a:extLst>
              <a:ext uri="{FF2B5EF4-FFF2-40B4-BE49-F238E27FC236}">
                <a16:creationId xmlns:a16="http://schemas.microsoft.com/office/drawing/2014/main" id="{C7F01F53-CF8D-361F-1094-48CC8B1BA2E1}"/>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4" name="CaixaDeTexto 3">
            <a:extLst>
              <a:ext uri="{FF2B5EF4-FFF2-40B4-BE49-F238E27FC236}">
                <a16:creationId xmlns:a16="http://schemas.microsoft.com/office/drawing/2014/main" id="{562A316B-24C6-EF64-5793-362136A050C8}"/>
              </a:ext>
            </a:extLst>
          </p:cNvPr>
          <p:cNvSpPr txBox="1"/>
          <p:nvPr/>
        </p:nvSpPr>
        <p:spPr>
          <a:xfrm>
            <a:off x="8451210" y="5198805"/>
            <a:ext cx="1995491"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1718786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7</a:t>
            </a:fld>
            <a:endParaRPr lang="pt-BR" noProof="0"/>
          </a:p>
        </p:txBody>
      </p:sp>
      <p:sp>
        <p:nvSpPr>
          <p:cNvPr id="4" name="Espaço reservado para conteúdo 13">
            <a:extLst>
              <a:ext uri="{FF2B5EF4-FFF2-40B4-BE49-F238E27FC236}">
                <a16:creationId xmlns:a16="http://schemas.microsoft.com/office/drawing/2014/main" id="{AB0CC641-942F-A979-7A76-A06B319BECB6}"/>
              </a:ext>
            </a:extLst>
          </p:cNvPr>
          <p:cNvSpPr txBox="1">
            <a:spLocks/>
          </p:cNvSpPr>
          <p:nvPr/>
        </p:nvSpPr>
        <p:spPr>
          <a:xfrm>
            <a:off x="1058256" y="2248618"/>
            <a:ext cx="6156912" cy="2389792"/>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lvl="0" indent="0">
              <a:buNone/>
            </a:pPr>
            <a:r>
              <a:rPr lang="pt-BR" sz="2000" b="1" dirty="0"/>
              <a:t>Público alvo: </a:t>
            </a:r>
          </a:p>
          <a:p>
            <a:pPr marL="0" indent="0" algn="just">
              <a:lnSpc>
                <a:spcPct val="100000"/>
              </a:lnSpc>
              <a:buNone/>
            </a:pPr>
            <a:r>
              <a:rPr lang="pt-BR" sz="1400" dirty="0">
                <a:ea typeface="+mn-lt"/>
                <a:cs typeface="+mn-lt"/>
              </a:rPr>
              <a:t>O foco principal deste trabalho concentra-se nos estudantes de escolas públicas do ensino médio. No Brasil, muitos alunos dessas instituições enfrentam dificuldades significativas no desenvolvimento de competências de escrita crítica e argumentativa, essa lacuna impacta diretamente suas chances de acesso ao ensino superior, reforçando a necessidade de iniciativas que promovam equidade e apoiem o aprimoramento das habilidades de redação entre esses estudantes.</a:t>
            </a:r>
            <a:endParaRPr lang="pt-BR" dirty="0"/>
          </a:p>
        </p:txBody>
      </p:sp>
      <p:sp>
        <p:nvSpPr>
          <p:cNvPr id="12" name="Título 1">
            <a:extLst>
              <a:ext uri="{FF2B5EF4-FFF2-40B4-BE49-F238E27FC236}">
                <a16:creationId xmlns:a16="http://schemas.microsoft.com/office/drawing/2014/main" id="{3514D7A4-9A04-43AB-AD03-868BD45DCCF2}"/>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dirty="0"/>
              <a:t>Trabalho de Conclusão de Curso</a:t>
            </a:r>
          </a:p>
        </p:txBody>
      </p:sp>
      <p:sp>
        <p:nvSpPr>
          <p:cNvPr id="13" name="Subtítulo 2">
            <a:extLst>
              <a:ext uri="{FF2B5EF4-FFF2-40B4-BE49-F238E27FC236}">
                <a16:creationId xmlns:a16="http://schemas.microsoft.com/office/drawing/2014/main" id="{AC38096E-FFB0-4096-B718-5B106E0333EE}"/>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FD0267C3-B456-D135-23D8-95785AEC9542}"/>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9" name="Imagem 28">
            <a:extLst>
              <a:ext uri="{FF2B5EF4-FFF2-40B4-BE49-F238E27FC236}">
                <a16:creationId xmlns:a16="http://schemas.microsoft.com/office/drawing/2014/main" id="{8880CD18-7A2D-0638-AB5B-C8A42295C6ED}"/>
              </a:ext>
            </a:extLst>
          </p:cNvPr>
          <p:cNvPicPr>
            <a:picLocks noChangeAspect="1"/>
          </p:cNvPicPr>
          <p:nvPr/>
        </p:nvPicPr>
        <p:blipFill>
          <a:blip r:embed="rId4"/>
          <a:stretch>
            <a:fillRect/>
          </a:stretch>
        </p:blipFill>
        <p:spPr>
          <a:xfrm>
            <a:off x="8100177" y="2234104"/>
            <a:ext cx="2160000" cy="2160000"/>
          </a:xfrm>
          <a:prstGeom prst="rect">
            <a:avLst/>
          </a:prstGeom>
          <a:effectLst>
            <a:reflection blurRad="6350" stA="50000" endA="275" endPos="40000" dist="101600" dir="5400000" sy="-100000" algn="bl" rotWithShape="0"/>
          </a:effectLst>
        </p:spPr>
      </p:pic>
      <p:grpSp>
        <p:nvGrpSpPr>
          <p:cNvPr id="37" name="Agrupar 36">
            <a:extLst>
              <a:ext uri="{FF2B5EF4-FFF2-40B4-BE49-F238E27FC236}">
                <a16:creationId xmlns:a16="http://schemas.microsoft.com/office/drawing/2014/main" id="{BC00CD55-1A86-4492-8212-B0A67D5AA659}"/>
              </a:ext>
            </a:extLst>
          </p:cNvPr>
          <p:cNvGrpSpPr/>
          <p:nvPr/>
        </p:nvGrpSpPr>
        <p:grpSpPr>
          <a:xfrm>
            <a:off x="2629213" y="-2293"/>
            <a:ext cx="6913821" cy="620688"/>
            <a:chOff x="2629213" y="0"/>
            <a:chExt cx="6913821" cy="620688"/>
          </a:xfrm>
        </p:grpSpPr>
        <p:pic>
          <p:nvPicPr>
            <p:cNvPr id="38" name="Imagem 37">
              <a:extLst>
                <a:ext uri="{FF2B5EF4-FFF2-40B4-BE49-F238E27FC236}">
                  <a16:creationId xmlns:a16="http://schemas.microsoft.com/office/drawing/2014/main" id="{6DDAF9F0-1AA1-5134-B8A5-F420FE1EC14B}"/>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descr="Desenho com traços pretos em fundo branco e letras pretas em fundo branco&#10;&#10;Descrição gerada automaticamente com confiança média">
              <a:extLst>
                <a:ext uri="{FF2B5EF4-FFF2-40B4-BE49-F238E27FC236}">
                  <a16:creationId xmlns:a16="http://schemas.microsoft.com/office/drawing/2014/main" id="{A474028B-1E8D-0EF4-DFFD-ADC6952E0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0" name="Imagem 39">
              <a:extLst>
                <a:ext uri="{FF2B5EF4-FFF2-40B4-BE49-F238E27FC236}">
                  <a16:creationId xmlns:a16="http://schemas.microsoft.com/office/drawing/2014/main" id="{5C5A0FF0-86B0-0A99-A0F6-D8BEDDBDEDEC}"/>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1" name="Fluxograma: Processo 40">
              <a:extLst>
                <a:ext uri="{FF2B5EF4-FFF2-40B4-BE49-F238E27FC236}">
                  <a16:creationId xmlns:a16="http://schemas.microsoft.com/office/drawing/2014/main" id="{F4E4CD8F-A8D3-0C30-22B1-EC64B02798DA}"/>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Fluxograma: Processo 41">
              <a:extLst>
                <a:ext uri="{FF2B5EF4-FFF2-40B4-BE49-F238E27FC236}">
                  <a16:creationId xmlns:a16="http://schemas.microsoft.com/office/drawing/2014/main" id="{895D53AB-9D58-0EFB-858B-9904ED76C27A}"/>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Fluxograma: Processo 42">
              <a:extLst>
                <a:ext uri="{FF2B5EF4-FFF2-40B4-BE49-F238E27FC236}">
                  <a16:creationId xmlns:a16="http://schemas.microsoft.com/office/drawing/2014/main" id="{43A26AB6-38F8-E08E-3733-7187925606BD}"/>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4" name="Espaço Reservado para Rodapé 6">
            <a:extLst>
              <a:ext uri="{FF2B5EF4-FFF2-40B4-BE49-F238E27FC236}">
                <a16:creationId xmlns:a16="http://schemas.microsoft.com/office/drawing/2014/main" id="{5C8B3793-22D3-99FC-D9A3-68C9AE94B899}"/>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CaixaDeTexto 5">
            <a:extLst>
              <a:ext uri="{FF2B5EF4-FFF2-40B4-BE49-F238E27FC236}">
                <a16:creationId xmlns:a16="http://schemas.microsoft.com/office/drawing/2014/main" id="{E82B82AD-2391-46B9-C2C0-8A8026BA4AFA}"/>
              </a:ext>
            </a:extLst>
          </p:cNvPr>
          <p:cNvSpPr txBox="1"/>
          <p:nvPr/>
        </p:nvSpPr>
        <p:spPr>
          <a:xfrm>
            <a:off x="8100177" y="5198805"/>
            <a:ext cx="2160000"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2257803577"/>
      </p:ext>
    </p:extLst>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8</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80323" y="1737777"/>
            <a:ext cx="9685552" cy="1872208"/>
          </a:xfrm>
          <a:prstGeom prst="rect">
            <a:avLst/>
          </a:prstGeom>
        </p:spPr>
        <p:txBody>
          <a:bodyPr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Font typeface="Euphemia" pitchFamily="34" charset="0"/>
              <a:buNone/>
            </a:pPr>
            <a:r>
              <a:rPr lang="pt-BR" sz="2000" dirty="0"/>
              <a:t>Esboço: </a:t>
            </a:r>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dirty="0"/>
              <a:t>Desenvolvimento de Sistemas</a:t>
            </a:r>
          </a:p>
        </p:txBody>
      </p:sp>
      <p:pic>
        <p:nvPicPr>
          <p:cNvPr id="6" name="Imagem 5" descr="Logotipo, nome da empresa&#10;&#10;O conteúdo gerado por IA pode estar incorreto.">
            <a:extLst>
              <a:ext uri="{FF2B5EF4-FFF2-40B4-BE49-F238E27FC236}">
                <a16:creationId xmlns:a16="http://schemas.microsoft.com/office/drawing/2014/main" id="{B44924E5-6D46-7D96-0D86-9FFBCBBFB536}"/>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3" name="Imagem 2">
            <a:extLst>
              <a:ext uri="{FF2B5EF4-FFF2-40B4-BE49-F238E27FC236}">
                <a16:creationId xmlns:a16="http://schemas.microsoft.com/office/drawing/2014/main" id="{D963236F-5916-A243-9644-829536A88353}"/>
              </a:ext>
            </a:extLst>
          </p:cNvPr>
          <p:cNvPicPr>
            <a:picLocks noChangeAspect="1"/>
          </p:cNvPicPr>
          <p:nvPr/>
        </p:nvPicPr>
        <p:blipFill>
          <a:blip r:embed="rId4"/>
          <a:srcRect l="110" t="308" r="-110" b="-132"/>
          <a:stretch>
            <a:fillRect/>
          </a:stretch>
        </p:blipFill>
        <p:spPr>
          <a:xfrm>
            <a:off x="2726824" y="2100208"/>
            <a:ext cx="6378122" cy="4526418"/>
          </a:xfrm>
          <a:prstGeom prst="rect">
            <a:avLst/>
          </a:prstGeom>
        </p:spPr>
      </p:pic>
      <p:grpSp>
        <p:nvGrpSpPr>
          <p:cNvPr id="41" name="Agrupar 40">
            <a:extLst>
              <a:ext uri="{FF2B5EF4-FFF2-40B4-BE49-F238E27FC236}">
                <a16:creationId xmlns:a16="http://schemas.microsoft.com/office/drawing/2014/main" id="{EBDA412E-B7D1-9EB3-5FCE-56B04D2FB711}"/>
              </a:ext>
            </a:extLst>
          </p:cNvPr>
          <p:cNvGrpSpPr/>
          <p:nvPr/>
        </p:nvGrpSpPr>
        <p:grpSpPr>
          <a:xfrm>
            <a:off x="2629213" y="-2293"/>
            <a:ext cx="6913821" cy="620688"/>
            <a:chOff x="2629213" y="0"/>
            <a:chExt cx="6913821" cy="620688"/>
          </a:xfrm>
        </p:grpSpPr>
        <p:pic>
          <p:nvPicPr>
            <p:cNvPr id="42" name="Imagem 41">
              <a:extLst>
                <a:ext uri="{FF2B5EF4-FFF2-40B4-BE49-F238E27FC236}">
                  <a16:creationId xmlns:a16="http://schemas.microsoft.com/office/drawing/2014/main" id="{5E67A4A4-52F8-7F20-99F5-004EE8CE8E9A}"/>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3" name="Imagem 42" descr="Desenho com traços pretos em fundo branco e letras pretas em fundo branco&#10;&#10;Descrição gerada automaticamente com confiança média">
              <a:extLst>
                <a:ext uri="{FF2B5EF4-FFF2-40B4-BE49-F238E27FC236}">
                  <a16:creationId xmlns:a16="http://schemas.microsoft.com/office/drawing/2014/main" id="{44906BD8-48F3-BCDD-4CDC-8176DCD94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4" name="Imagem 43">
              <a:extLst>
                <a:ext uri="{FF2B5EF4-FFF2-40B4-BE49-F238E27FC236}">
                  <a16:creationId xmlns:a16="http://schemas.microsoft.com/office/drawing/2014/main" id="{644F62AA-C57E-098E-4E92-0F174FEB5633}"/>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5" name="Fluxograma: Processo 44">
              <a:extLst>
                <a:ext uri="{FF2B5EF4-FFF2-40B4-BE49-F238E27FC236}">
                  <a16:creationId xmlns:a16="http://schemas.microsoft.com/office/drawing/2014/main" id="{E0857591-71F6-F59A-51B3-04A2357694AA}"/>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6" name="Fluxograma: Processo 45">
              <a:extLst>
                <a:ext uri="{FF2B5EF4-FFF2-40B4-BE49-F238E27FC236}">
                  <a16:creationId xmlns:a16="http://schemas.microsoft.com/office/drawing/2014/main" id="{6B5A9D33-5C71-314E-B088-0D41AF0EC3BF}"/>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Fluxograma: Processo 46">
              <a:extLst>
                <a:ext uri="{FF2B5EF4-FFF2-40B4-BE49-F238E27FC236}">
                  <a16:creationId xmlns:a16="http://schemas.microsoft.com/office/drawing/2014/main" id="{4D55659B-960D-1FD6-917A-21AEF00E58A5}"/>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8" name="Espaço Reservado para Rodapé 6">
            <a:extLst>
              <a:ext uri="{FF2B5EF4-FFF2-40B4-BE49-F238E27FC236}">
                <a16:creationId xmlns:a16="http://schemas.microsoft.com/office/drawing/2014/main" id="{EC3966FB-9E9D-DDD4-817F-A3BD2E09B631}"/>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4" name="Subtítulo 2">
            <a:extLst>
              <a:ext uri="{FF2B5EF4-FFF2-40B4-BE49-F238E27FC236}">
                <a16:creationId xmlns:a16="http://schemas.microsoft.com/office/drawing/2014/main" id="{650223F6-C839-63A9-9C42-36368D95393A}"/>
              </a:ext>
            </a:extLst>
          </p:cNvPr>
          <p:cNvSpPr txBox="1">
            <a:spLocks/>
          </p:cNvSpPr>
          <p:nvPr/>
        </p:nvSpPr>
        <p:spPr>
          <a:xfrm>
            <a:off x="2726824" y="6626626"/>
            <a:ext cx="6378121" cy="231374"/>
          </a:xfrm>
          <a:prstGeom prst="rect">
            <a:avLst/>
          </a:prstGeom>
        </p:spPr>
        <p:txBody>
          <a:bodyPr vert="horz" lIns="91440" tIns="45720" rIns="91440" bIns="45720" rtlCol="0">
            <a:no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gn="ctr">
              <a:buFont typeface="Euphemia" pitchFamily="34" charset="0"/>
              <a:buNone/>
            </a:pPr>
            <a:r>
              <a:rPr lang="pt-BR" sz="1100" b="1" dirty="0"/>
              <a:t>Fonte</a:t>
            </a:r>
            <a:r>
              <a:rPr lang="pt-BR" sz="1100" dirty="0"/>
              <a:t>: Elaboração Própria</a:t>
            </a:r>
          </a:p>
        </p:txBody>
      </p:sp>
    </p:spTree>
    <p:extLst>
      <p:ext uri="{BB962C8B-B14F-4D97-AF65-F5344CB8AC3E}">
        <p14:creationId xmlns:p14="http://schemas.microsoft.com/office/powerpoint/2010/main" val="227691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7"/>
          <p:cNvSpPr>
            <a:spLocks noGrp="1"/>
          </p:cNvSpPr>
          <p:nvPr>
            <p:ph type="sldNum" sz="quarter" idx="12"/>
          </p:nvPr>
        </p:nvSpPr>
        <p:spPr/>
        <p:txBody>
          <a:bodyPr/>
          <a:lstStyle/>
          <a:p>
            <a:pPr rtl="0"/>
            <a:fld id="{7DC1BBB0-96F0-4077-A278-0F3FB5C104D3}" type="slidenum">
              <a:rPr lang="pt-BR" noProof="0" smtClean="0"/>
              <a:pPr rtl="0"/>
              <a:t>9</a:t>
            </a:fld>
            <a:endParaRPr lang="pt-BR" noProof="0"/>
          </a:p>
        </p:txBody>
      </p:sp>
      <p:sp>
        <p:nvSpPr>
          <p:cNvPr id="5" name="Espaço reservado para conteúdo 13">
            <a:extLst>
              <a:ext uri="{FF2B5EF4-FFF2-40B4-BE49-F238E27FC236}">
                <a16:creationId xmlns:a16="http://schemas.microsoft.com/office/drawing/2014/main" id="{00D5599C-F27A-985B-0D0A-BFDAB1066500}"/>
              </a:ext>
            </a:extLst>
          </p:cNvPr>
          <p:cNvSpPr txBox="1">
            <a:spLocks/>
          </p:cNvSpPr>
          <p:nvPr/>
        </p:nvSpPr>
        <p:spPr>
          <a:xfrm>
            <a:off x="1053852" y="2237286"/>
            <a:ext cx="6383872" cy="2836798"/>
          </a:xfrm>
          <a:prstGeom prst="rect">
            <a:avLst/>
          </a:prstGeom>
        </p:spPr>
        <p:txBody>
          <a:bodyPr lIns="91440" tIns="45720" rIns="91440" bIns="45720" rtlCol="0" anchor="t">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lnSpc>
                <a:spcPct val="100000"/>
              </a:lnSpc>
              <a:buNone/>
            </a:pPr>
            <a:r>
              <a:rPr lang="pt-BR" sz="2000" b="1" dirty="0"/>
              <a:t>Objetivos gerais: </a:t>
            </a:r>
          </a:p>
          <a:p>
            <a:pPr marL="0" indent="0" algn="just">
              <a:lnSpc>
                <a:spcPct val="110000"/>
              </a:lnSpc>
              <a:buNone/>
            </a:pPr>
            <a:r>
              <a:rPr lang="pt-BR" sz="1400" dirty="0">
                <a:ea typeface="+mn-lt"/>
                <a:cs typeface="Arial"/>
              </a:rPr>
              <a:t>O objetivo central deste projeto é gerar resultados transformadores e de grande alcance. Queremos aumentar a presença de estudantes de escolas públicas nas universidades, garantindo notas de redação acima de 900, e elevar a média geral de desempenho em diferentes regiões. Nosso propósito é capacitar esses estudantes a produzir redações com coerência, coesão e qualidade, além de consolidar nosso sistema como referência, com ampla divulgação em múltiplos meios e locais, potencializando seu efeito positivo na educação.</a:t>
            </a:r>
            <a:endParaRPr lang="pt-BR" sz="1400" dirty="0">
              <a:cs typeface="Arial"/>
            </a:endParaRPr>
          </a:p>
          <a:p>
            <a:pPr marL="0" indent="0" algn="just">
              <a:buNone/>
            </a:pPr>
            <a:endParaRPr lang="pt-BR" sz="1900" dirty="0">
              <a:latin typeface="Arial" panose="020B0604020202020204" pitchFamily="34" charset="0"/>
              <a:cs typeface="Arial" panose="020B0604020202020204" pitchFamily="34" charset="0"/>
            </a:endParaRPr>
          </a:p>
        </p:txBody>
      </p:sp>
      <p:sp>
        <p:nvSpPr>
          <p:cNvPr id="12" name="Título 1">
            <a:extLst>
              <a:ext uri="{FF2B5EF4-FFF2-40B4-BE49-F238E27FC236}">
                <a16:creationId xmlns:a16="http://schemas.microsoft.com/office/drawing/2014/main" id="{F3501BE2-B35A-4995-85C8-2492A5B81BDC}"/>
              </a:ext>
            </a:extLst>
          </p:cNvPr>
          <p:cNvSpPr txBox="1">
            <a:spLocks/>
          </p:cNvSpPr>
          <p:nvPr/>
        </p:nvSpPr>
        <p:spPr>
          <a:xfrm>
            <a:off x="1053852" y="836712"/>
            <a:ext cx="6397054" cy="7312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r>
              <a:rPr lang="pt-BR" sz="2400" b="1"/>
              <a:t>Trabalho de Conclusão de Curso</a:t>
            </a:r>
          </a:p>
        </p:txBody>
      </p:sp>
      <p:sp>
        <p:nvSpPr>
          <p:cNvPr id="13" name="Subtítulo 2">
            <a:extLst>
              <a:ext uri="{FF2B5EF4-FFF2-40B4-BE49-F238E27FC236}">
                <a16:creationId xmlns:a16="http://schemas.microsoft.com/office/drawing/2014/main" id="{7FEEC4A8-07F4-4AD9-82C2-A42A1760F090}"/>
              </a:ext>
            </a:extLst>
          </p:cNvPr>
          <p:cNvSpPr txBox="1">
            <a:spLocks/>
          </p:cNvSpPr>
          <p:nvPr/>
        </p:nvSpPr>
        <p:spPr>
          <a:xfrm>
            <a:off x="1053852" y="1506026"/>
            <a:ext cx="3969503" cy="595313"/>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pt-BR" sz="1800"/>
              <a:t>Desenvolvimento de Sistemas</a:t>
            </a:r>
          </a:p>
        </p:txBody>
      </p:sp>
      <p:pic>
        <p:nvPicPr>
          <p:cNvPr id="3" name="Imagem 2" descr="Logotipo, nome da empresa&#10;&#10;O conteúdo gerado por IA pode estar incorreto.">
            <a:extLst>
              <a:ext uri="{FF2B5EF4-FFF2-40B4-BE49-F238E27FC236}">
                <a16:creationId xmlns:a16="http://schemas.microsoft.com/office/drawing/2014/main" id="{1FE172C1-351F-76D1-4C1A-B9A96679D0AF}"/>
              </a:ext>
            </a:extLst>
          </p:cNvPr>
          <p:cNvPicPr>
            <a:picLocks noChangeAspect="1"/>
          </p:cNvPicPr>
          <p:nvPr/>
        </p:nvPicPr>
        <p:blipFill>
          <a:blip r:embed="rId3"/>
          <a:srcRect l="21474" t="38439" r="23918" b="39396"/>
          <a:stretch>
            <a:fillRect/>
          </a:stretch>
        </p:blipFill>
        <p:spPr>
          <a:xfrm>
            <a:off x="1258697" y="37268"/>
            <a:ext cx="1159072" cy="582621"/>
          </a:xfrm>
          <a:prstGeom prst="rect">
            <a:avLst/>
          </a:prstGeom>
        </p:spPr>
      </p:pic>
      <p:pic>
        <p:nvPicPr>
          <p:cNvPr id="29" name="Imagem 28">
            <a:extLst>
              <a:ext uri="{FF2B5EF4-FFF2-40B4-BE49-F238E27FC236}">
                <a16:creationId xmlns:a16="http://schemas.microsoft.com/office/drawing/2014/main" id="{41C92391-DADE-A97F-3686-D6789C36DFEF}"/>
              </a:ext>
            </a:extLst>
          </p:cNvPr>
          <p:cNvPicPr>
            <a:picLocks noChangeAspect="1"/>
          </p:cNvPicPr>
          <p:nvPr/>
        </p:nvPicPr>
        <p:blipFill>
          <a:blip r:embed="rId4"/>
          <a:stretch>
            <a:fillRect/>
          </a:stretch>
        </p:blipFill>
        <p:spPr>
          <a:xfrm>
            <a:off x="8245320" y="2361521"/>
            <a:ext cx="2160000" cy="2160000"/>
          </a:xfrm>
          <a:prstGeom prst="rect">
            <a:avLst/>
          </a:prstGeom>
          <a:effectLst>
            <a:reflection blurRad="6350" stA="52000" endA="300" endPos="35000" dir="5400000" sy="-100000" algn="bl" rotWithShape="0"/>
          </a:effectLst>
        </p:spPr>
      </p:pic>
      <p:grpSp>
        <p:nvGrpSpPr>
          <p:cNvPr id="37" name="Agrupar 36">
            <a:extLst>
              <a:ext uri="{FF2B5EF4-FFF2-40B4-BE49-F238E27FC236}">
                <a16:creationId xmlns:a16="http://schemas.microsoft.com/office/drawing/2014/main" id="{A8863236-5E7F-3423-970A-61F9D39E3591}"/>
              </a:ext>
            </a:extLst>
          </p:cNvPr>
          <p:cNvGrpSpPr/>
          <p:nvPr/>
        </p:nvGrpSpPr>
        <p:grpSpPr>
          <a:xfrm>
            <a:off x="2629213" y="-2293"/>
            <a:ext cx="6913821" cy="620688"/>
            <a:chOff x="2629213" y="0"/>
            <a:chExt cx="6913821" cy="620688"/>
          </a:xfrm>
        </p:grpSpPr>
        <p:pic>
          <p:nvPicPr>
            <p:cNvPr id="38" name="Imagem 37">
              <a:extLst>
                <a:ext uri="{FF2B5EF4-FFF2-40B4-BE49-F238E27FC236}">
                  <a16:creationId xmlns:a16="http://schemas.microsoft.com/office/drawing/2014/main" id="{CFF921BA-6274-3A47-6B30-25050B422C5B}"/>
                </a:ext>
              </a:extLst>
            </p:cNvPr>
            <p:cNvPicPr>
              <a:picLocks noChangeAspect="1"/>
            </p:cNvPicPr>
            <p:nvPr/>
          </p:nvPicPr>
          <p:blipFill>
            <a:blip r:embed="rId5"/>
            <a:stretch>
              <a:fillRect/>
            </a:stretch>
          </p:blipFill>
          <p:spPr>
            <a:xfrm>
              <a:off x="7544163" y="84791"/>
              <a:ext cx="199887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39" name="Imagem 38" descr="Desenho com traços pretos em fundo branco e letras pretas em fundo branco&#10;&#10;Descrição gerada automaticamente com confiança média">
              <a:extLst>
                <a:ext uri="{FF2B5EF4-FFF2-40B4-BE49-F238E27FC236}">
                  <a16:creationId xmlns:a16="http://schemas.microsoft.com/office/drawing/2014/main" id="{5025D978-5B05-8175-1734-7A176C51B4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8617" y="116632"/>
              <a:ext cx="673021"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pic>
          <p:nvPicPr>
            <p:cNvPr id="40" name="Imagem 39">
              <a:extLst>
                <a:ext uri="{FF2B5EF4-FFF2-40B4-BE49-F238E27FC236}">
                  <a16:creationId xmlns:a16="http://schemas.microsoft.com/office/drawing/2014/main" id="{9110C5DA-7CC0-CE03-0FCA-FE0D372A7792}"/>
                </a:ext>
              </a:extLst>
            </p:cNvPr>
            <p:cNvPicPr>
              <a:picLocks noChangeAspect="1"/>
            </p:cNvPicPr>
            <p:nvPr/>
          </p:nvPicPr>
          <p:blipFill>
            <a:blip r:embed="rId7"/>
            <a:stretch>
              <a:fillRect/>
            </a:stretch>
          </p:blipFill>
          <p:spPr>
            <a:xfrm>
              <a:off x="5250549" y="116632"/>
              <a:ext cx="663678" cy="4441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pic>
        <p:sp>
          <p:nvSpPr>
            <p:cNvPr id="41" name="Fluxograma: Processo 40">
              <a:extLst>
                <a:ext uri="{FF2B5EF4-FFF2-40B4-BE49-F238E27FC236}">
                  <a16:creationId xmlns:a16="http://schemas.microsoft.com/office/drawing/2014/main" id="{A5B8427D-1FD9-22EA-3198-4521199B5CCE}"/>
                </a:ext>
              </a:extLst>
            </p:cNvPr>
            <p:cNvSpPr/>
            <p:nvPr/>
          </p:nvSpPr>
          <p:spPr>
            <a:xfrm>
              <a:off x="2629213" y="0"/>
              <a:ext cx="319404" cy="620688"/>
            </a:xfrm>
            <a:prstGeom prst="flowChartProcess">
              <a:avLst/>
            </a:prstGeom>
            <a:solidFill>
              <a:srgbClr val="9BAAB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Fluxograma: Processo 41">
              <a:extLst>
                <a:ext uri="{FF2B5EF4-FFF2-40B4-BE49-F238E27FC236}">
                  <a16:creationId xmlns:a16="http://schemas.microsoft.com/office/drawing/2014/main" id="{D7EEF734-D7D1-B943-5516-3C77D48D5B64}"/>
                </a:ext>
              </a:extLst>
            </p:cNvPr>
            <p:cNvSpPr/>
            <p:nvPr/>
          </p:nvSpPr>
          <p:spPr>
            <a:xfrm>
              <a:off x="4909367"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Fluxograma: Processo 42">
              <a:extLst>
                <a:ext uri="{FF2B5EF4-FFF2-40B4-BE49-F238E27FC236}">
                  <a16:creationId xmlns:a16="http://schemas.microsoft.com/office/drawing/2014/main" id="{55D428D6-3DC6-B11F-2864-AF4129E5C52E}"/>
                </a:ext>
              </a:extLst>
            </p:cNvPr>
            <p:cNvSpPr/>
            <p:nvPr/>
          </p:nvSpPr>
          <p:spPr>
            <a:xfrm>
              <a:off x="7215168" y="0"/>
              <a:ext cx="319404" cy="620688"/>
            </a:xfrm>
            <a:prstGeom prst="flowChartProces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44" name="Espaço Reservado para Rodapé 6">
            <a:extLst>
              <a:ext uri="{FF2B5EF4-FFF2-40B4-BE49-F238E27FC236}">
                <a16:creationId xmlns:a16="http://schemas.microsoft.com/office/drawing/2014/main" id="{B570399E-6059-E091-63BF-C6291D1BA698}"/>
              </a:ext>
            </a:extLst>
          </p:cNvPr>
          <p:cNvSpPr>
            <a:spLocks noGrp="1"/>
          </p:cNvSpPr>
          <p:nvPr>
            <p:ph type="ftr" sz="quarter" idx="11"/>
          </p:nvPr>
        </p:nvSpPr>
        <p:spPr>
          <a:xfrm>
            <a:off x="8927432" y="6356351"/>
            <a:ext cx="1995492" cy="365125"/>
          </a:xfrm>
        </p:spPr>
        <p:txBody>
          <a:bodyPr/>
          <a:lstStyle/>
          <a:p>
            <a:pPr rtl="0"/>
            <a:r>
              <a:rPr lang="pt-BR" noProof="0" dirty="0"/>
              <a:t>Equipe_04</a:t>
            </a:r>
          </a:p>
        </p:txBody>
      </p:sp>
      <p:sp>
        <p:nvSpPr>
          <p:cNvPr id="6" name="CaixaDeTexto 5">
            <a:extLst>
              <a:ext uri="{FF2B5EF4-FFF2-40B4-BE49-F238E27FC236}">
                <a16:creationId xmlns:a16="http://schemas.microsoft.com/office/drawing/2014/main" id="{837EC7FC-31C1-0BF9-3C58-4DC92A868334}"/>
              </a:ext>
            </a:extLst>
          </p:cNvPr>
          <p:cNvSpPr txBox="1"/>
          <p:nvPr/>
        </p:nvSpPr>
        <p:spPr>
          <a:xfrm>
            <a:off x="8245321" y="5250981"/>
            <a:ext cx="2160000" cy="261610"/>
          </a:xfrm>
          <a:prstGeom prst="rect">
            <a:avLst/>
          </a:prstGeom>
          <a:noFill/>
        </p:spPr>
        <p:txBody>
          <a:bodyPr wrap="square">
            <a:spAutoFit/>
          </a:bodyPr>
          <a:lstStyle/>
          <a:p>
            <a:pPr marL="0" lvl="1" algn="ctr"/>
            <a:r>
              <a:rPr lang="pt-BR" sz="1100" b="1" dirty="0"/>
              <a:t>Fonte: </a:t>
            </a:r>
            <a:r>
              <a:rPr lang="pt-BR" sz="1100" dirty="0"/>
              <a:t>FREEPIK</a:t>
            </a:r>
          </a:p>
        </p:txBody>
      </p:sp>
    </p:spTree>
    <p:extLst>
      <p:ext uri="{BB962C8B-B14F-4D97-AF65-F5344CB8AC3E}">
        <p14:creationId xmlns:p14="http://schemas.microsoft.com/office/powerpoint/2010/main" val="4855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 16: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57_TF02787947.potx" id="{F6616D8B-E49F-43FC-919C-EA67C56073C6}" vid="{41E3CBBC-B989-484B-85AF-2EEA8BFB5111}"/>
    </a:ext>
  </a:extLst>
</a:theme>
</file>

<file path=ppt/theme/theme2.xml><?xml version="1.0" encoding="utf-8"?>
<a:theme xmlns:a="http://schemas.openxmlformats.org/drawingml/2006/main" name="Tema do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o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406582A6A40B74C867BA7128243823E" ma:contentTypeVersion="3" ma:contentTypeDescription="Crie um novo documento." ma:contentTypeScope="" ma:versionID="96f4476d1748e18ebb0544300eb94305">
  <xsd:schema xmlns:xsd="http://www.w3.org/2001/XMLSchema" xmlns:xs="http://www.w3.org/2001/XMLSchema" xmlns:p="http://schemas.microsoft.com/office/2006/metadata/properties" xmlns:ns2="9b33b812-9665-42fb-bf55-a2ee3db0179a" targetNamespace="http://schemas.microsoft.com/office/2006/metadata/properties" ma:root="true" ma:fieldsID="c9abab0661d587dcb34b57039d1d169b" ns2:_="">
    <xsd:import namespace="9b33b812-9665-42fb-bf55-a2ee3db0179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33b812-9665-42fb-bf55-a2ee3db017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30BD0-A666-4AAA-9507-AA2E0E0412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33b812-9665-42fb-bf55-a2ee3db017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1C8876-6DAA-45D3-9BDC-516F7FCA0414}">
  <ds:schemaRefs>
    <ds:schemaRef ds:uri="2744d390-2e3d-48e1-bc90-6bb95cb2359f"/>
    <ds:schemaRef ds:uri="ad5896ab-7e42-4cd5-83fd-c8cacde1cd42"/>
    <ds:schemaRef ds:uri="cfb4913f-af3f-44de-9fc3-9568d3eb79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1921D19-86FA-4CD0-9E63-80556BBC4F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Tema1</Template>
  <TotalTime>219</TotalTime>
  <Words>3110</Words>
  <Application>Microsoft Office PowerPoint</Application>
  <PresentationFormat>Personalizar</PresentationFormat>
  <Paragraphs>360</Paragraphs>
  <Slides>35</Slides>
  <Notes>35</Notes>
  <HiddenSlides>0</HiddenSlides>
  <MMClips>0</MMClips>
  <ScaleCrop>false</ScaleCrop>
  <HeadingPairs>
    <vt:vector size="4" baseType="variant">
      <vt:variant>
        <vt:lpstr>Tema</vt:lpstr>
      </vt:variant>
      <vt:variant>
        <vt:i4>1</vt:i4>
      </vt:variant>
      <vt:variant>
        <vt:lpstr>Títulos de slides</vt:lpstr>
      </vt:variant>
      <vt:variant>
        <vt:i4>35</vt:i4>
      </vt:variant>
    </vt:vector>
  </HeadingPairs>
  <TitlesOfParts>
    <vt:vector size="36" baseType="lpstr">
      <vt:lpstr>Matemática 16:9</vt:lpstr>
      <vt:lpstr>Trabalho de Conclusão de Curso</vt:lpstr>
      <vt:lpstr>Trabalho de Conclusão de Curso</vt:lpstr>
      <vt:lpstr>Trabalho de Conclusão de Curso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Reforço Escolar</dc:title>
  <dc:creator>Prof. Paulo Rogério</dc:creator>
  <cp:lastModifiedBy>LUIS HENRIQUE GUIMARAES DOS SANTOS</cp:lastModifiedBy>
  <cp:revision>1554</cp:revision>
  <dcterms:created xsi:type="dcterms:W3CDTF">2023-04-28T14:29:41Z</dcterms:created>
  <dcterms:modified xsi:type="dcterms:W3CDTF">2025-12-10T12:21:09Z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0x010100D406582A6A40B74C867BA7128243823E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MediaServiceImageTags">
    <vt:lpwstr/>
  </property>
</Properties>
</file>